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7" r:id="rId11"/>
    <p:sldId id="266" r:id="rId12"/>
    <p:sldId id="263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4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6E05F233-834D-47BE-959D-370C7C93339E}">
          <p14:sldIdLst>
            <p14:sldId id="256"/>
            <p14:sldId id="257"/>
            <p14:sldId id="258"/>
          </p14:sldIdLst>
        </p14:section>
        <p14:section name="Sezione senza titolo" id="{4FBAADB2-9B1D-4EF7-9DBF-EF0DC2ADB408}">
          <p14:sldIdLst>
            <p14:sldId id="259"/>
            <p14:sldId id="260"/>
            <p14:sldId id="261"/>
            <p14:sldId id="262"/>
            <p14:sldId id="264"/>
            <p14:sldId id="265"/>
            <p14:sldId id="267"/>
            <p14:sldId id="266"/>
            <p14:sldId id="263"/>
            <p14:sldId id="268"/>
            <p14:sldId id="269"/>
            <p14:sldId id="270"/>
            <p14:sldId id="271"/>
            <p14:sldId id="272"/>
            <p14:sldId id="273"/>
            <p14:sldId id="275"/>
            <p14:sldId id="27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51F9E8-CCCF-4A34-822A-7903B1370A95}" v="118" dt="2021-07-15T11:35:07.0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796" autoAdjust="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DEE200-4893-4300-98F1-B7541F15B9C4}" type="doc">
      <dgm:prSet loTypeId="urn:microsoft.com/office/officeart/2005/8/layout/vProcess5" loCatId="process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F46FFF49-4440-42DB-8261-809BBD1B2534}">
      <dgm:prSet/>
      <dgm:spPr/>
      <dgm:t>
        <a:bodyPr/>
        <a:lstStyle/>
        <a:p>
          <a:r>
            <a:rPr lang="it-IT"/>
            <a:t>Agenda 2030</a:t>
          </a:r>
          <a:endParaRPr lang="en-US"/>
        </a:p>
      </dgm:t>
    </dgm:pt>
    <dgm:pt modelId="{51B4D5F7-2D46-47FD-A402-91E989BBDD7B}" type="parTrans" cxnId="{48D608B8-7BC2-4597-A2DD-3266DCCD89C0}">
      <dgm:prSet/>
      <dgm:spPr/>
      <dgm:t>
        <a:bodyPr/>
        <a:lstStyle/>
        <a:p>
          <a:endParaRPr lang="en-US"/>
        </a:p>
      </dgm:t>
    </dgm:pt>
    <dgm:pt modelId="{4AD9710C-F055-4BB6-A77E-87E6DA7F578B}" type="sibTrans" cxnId="{48D608B8-7BC2-4597-A2DD-3266DCCD89C0}">
      <dgm:prSet/>
      <dgm:spPr/>
      <dgm:t>
        <a:bodyPr/>
        <a:lstStyle/>
        <a:p>
          <a:endParaRPr lang="en-US"/>
        </a:p>
      </dgm:t>
    </dgm:pt>
    <dgm:pt modelId="{0DB8CE5A-CFE1-4672-BBE6-38F27F50A98D}">
      <dgm:prSet/>
      <dgm:spPr/>
      <dgm:t>
        <a:bodyPr/>
        <a:lstStyle/>
        <a:p>
          <a:r>
            <a:rPr lang="it-IT"/>
            <a:t>Indicazioni nazionali 2012</a:t>
          </a:r>
          <a:endParaRPr lang="en-US"/>
        </a:p>
      </dgm:t>
    </dgm:pt>
    <dgm:pt modelId="{967B7577-C43D-425A-8A3C-70EED257BBE6}" type="parTrans" cxnId="{13FA3D7B-B8DB-4F37-8CA4-23803B07CF7C}">
      <dgm:prSet/>
      <dgm:spPr/>
      <dgm:t>
        <a:bodyPr/>
        <a:lstStyle/>
        <a:p>
          <a:endParaRPr lang="en-US"/>
        </a:p>
      </dgm:t>
    </dgm:pt>
    <dgm:pt modelId="{6C02E62D-DCC5-4C82-A59D-B40BE2525D7A}" type="sibTrans" cxnId="{13FA3D7B-B8DB-4F37-8CA4-23803B07CF7C}">
      <dgm:prSet/>
      <dgm:spPr/>
      <dgm:t>
        <a:bodyPr/>
        <a:lstStyle/>
        <a:p>
          <a:endParaRPr lang="en-US"/>
        </a:p>
      </dgm:t>
    </dgm:pt>
    <dgm:pt modelId="{44869965-FC7A-433B-8EDC-557382380130}">
      <dgm:prSet/>
      <dgm:spPr/>
      <dgm:t>
        <a:bodyPr/>
        <a:lstStyle/>
        <a:p>
          <a:r>
            <a:rPr lang="it-IT"/>
            <a:t>Raccomandazioni Europee 2018 </a:t>
          </a:r>
          <a:endParaRPr lang="en-US"/>
        </a:p>
      </dgm:t>
    </dgm:pt>
    <dgm:pt modelId="{7F1A0933-F634-46DE-83B9-7836B3DEC065}" type="parTrans" cxnId="{7F7373F5-4225-4E3C-9E2E-9374E36A3CE7}">
      <dgm:prSet/>
      <dgm:spPr/>
      <dgm:t>
        <a:bodyPr/>
        <a:lstStyle/>
        <a:p>
          <a:endParaRPr lang="en-US"/>
        </a:p>
      </dgm:t>
    </dgm:pt>
    <dgm:pt modelId="{1ADA5A61-467D-4DAA-8F49-71595F9FA12E}" type="sibTrans" cxnId="{7F7373F5-4225-4E3C-9E2E-9374E36A3CE7}">
      <dgm:prSet/>
      <dgm:spPr/>
      <dgm:t>
        <a:bodyPr/>
        <a:lstStyle/>
        <a:p>
          <a:endParaRPr lang="en-US"/>
        </a:p>
      </dgm:t>
    </dgm:pt>
    <dgm:pt modelId="{4E340615-90E2-4CC1-B8D2-7759D552EC45}">
      <dgm:prSet/>
      <dgm:spPr/>
      <dgm:t>
        <a:bodyPr/>
        <a:lstStyle/>
        <a:p>
          <a:r>
            <a:rPr lang="it-IT"/>
            <a:t>Legge n.92/2019</a:t>
          </a:r>
          <a:endParaRPr lang="en-US"/>
        </a:p>
      </dgm:t>
    </dgm:pt>
    <dgm:pt modelId="{C92E1D19-1F92-4AB2-9303-7A0A075C04D4}" type="parTrans" cxnId="{E4BD33C3-A0B6-4A64-883B-3927C88E7D87}">
      <dgm:prSet/>
      <dgm:spPr/>
      <dgm:t>
        <a:bodyPr/>
        <a:lstStyle/>
        <a:p>
          <a:endParaRPr lang="en-US"/>
        </a:p>
      </dgm:t>
    </dgm:pt>
    <dgm:pt modelId="{96B52146-78C0-4B87-A695-5DCA1E1D6CA2}" type="sibTrans" cxnId="{E4BD33C3-A0B6-4A64-883B-3927C88E7D87}">
      <dgm:prSet/>
      <dgm:spPr/>
      <dgm:t>
        <a:bodyPr/>
        <a:lstStyle/>
        <a:p>
          <a:endParaRPr lang="en-US"/>
        </a:p>
      </dgm:t>
    </dgm:pt>
    <dgm:pt modelId="{836E529F-BB1A-4FA6-BAF5-F88B30A0B053}" type="pres">
      <dgm:prSet presAssocID="{E2DEE200-4893-4300-98F1-B7541F15B9C4}" presName="outerComposite" presStyleCnt="0">
        <dgm:presLayoutVars>
          <dgm:chMax val="5"/>
          <dgm:dir/>
          <dgm:resizeHandles val="exact"/>
        </dgm:presLayoutVars>
      </dgm:prSet>
      <dgm:spPr/>
    </dgm:pt>
    <dgm:pt modelId="{4817C28D-76BB-454E-9264-CDBF2B77B66C}" type="pres">
      <dgm:prSet presAssocID="{E2DEE200-4893-4300-98F1-B7541F15B9C4}" presName="dummyMaxCanvas" presStyleCnt="0">
        <dgm:presLayoutVars/>
      </dgm:prSet>
      <dgm:spPr/>
    </dgm:pt>
    <dgm:pt modelId="{92BA44DA-2739-4306-BC3E-A9AA5E8FBBB0}" type="pres">
      <dgm:prSet presAssocID="{E2DEE200-4893-4300-98F1-B7541F15B9C4}" presName="FourNodes_1" presStyleLbl="node1" presStyleIdx="0" presStyleCnt="4">
        <dgm:presLayoutVars>
          <dgm:bulletEnabled val="1"/>
        </dgm:presLayoutVars>
      </dgm:prSet>
      <dgm:spPr/>
    </dgm:pt>
    <dgm:pt modelId="{1553F628-9DFD-4E1B-A20C-22E201F7C444}" type="pres">
      <dgm:prSet presAssocID="{E2DEE200-4893-4300-98F1-B7541F15B9C4}" presName="FourNodes_2" presStyleLbl="node1" presStyleIdx="1" presStyleCnt="4">
        <dgm:presLayoutVars>
          <dgm:bulletEnabled val="1"/>
        </dgm:presLayoutVars>
      </dgm:prSet>
      <dgm:spPr/>
    </dgm:pt>
    <dgm:pt modelId="{E989EC3D-2951-431F-90F2-FCACF8DA0EB8}" type="pres">
      <dgm:prSet presAssocID="{E2DEE200-4893-4300-98F1-B7541F15B9C4}" presName="FourNodes_3" presStyleLbl="node1" presStyleIdx="2" presStyleCnt="4">
        <dgm:presLayoutVars>
          <dgm:bulletEnabled val="1"/>
        </dgm:presLayoutVars>
      </dgm:prSet>
      <dgm:spPr/>
    </dgm:pt>
    <dgm:pt modelId="{E17F0CE8-A3FF-4656-8891-263C36DD0BA5}" type="pres">
      <dgm:prSet presAssocID="{E2DEE200-4893-4300-98F1-B7541F15B9C4}" presName="FourNodes_4" presStyleLbl="node1" presStyleIdx="3" presStyleCnt="4">
        <dgm:presLayoutVars>
          <dgm:bulletEnabled val="1"/>
        </dgm:presLayoutVars>
      </dgm:prSet>
      <dgm:spPr/>
    </dgm:pt>
    <dgm:pt modelId="{296A3442-58EC-4651-8AC0-8E7816AA23FF}" type="pres">
      <dgm:prSet presAssocID="{E2DEE200-4893-4300-98F1-B7541F15B9C4}" presName="FourConn_1-2" presStyleLbl="fgAccFollowNode1" presStyleIdx="0" presStyleCnt="3">
        <dgm:presLayoutVars>
          <dgm:bulletEnabled val="1"/>
        </dgm:presLayoutVars>
      </dgm:prSet>
      <dgm:spPr/>
    </dgm:pt>
    <dgm:pt modelId="{AF9B8A1E-93AF-425D-A1E2-82983240C53C}" type="pres">
      <dgm:prSet presAssocID="{E2DEE200-4893-4300-98F1-B7541F15B9C4}" presName="FourConn_2-3" presStyleLbl="fgAccFollowNode1" presStyleIdx="1" presStyleCnt="3">
        <dgm:presLayoutVars>
          <dgm:bulletEnabled val="1"/>
        </dgm:presLayoutVars>
      </dgm:prSet>
      <dgm:spPr/>
    </dgm:pt>
    <dgm:pt modelId="{60524B67-C2E0-4844-AEC0-C4DA5DBD6755}" type="pres">
      <dgm:prSet presAssocID="{E2DEE200-4893-4300-98F1-B7541F15B9C4}" presName="FourConn_3-4" presStyleLbl="fgAccFollowNode1" presStyleIdx="2" presStyleCnt="3">
        <dgm:presLayoutVars>
          <dgm:bulletEnabled val="1"/>
        </dgm:presLayoutVars>
      </dgm:prSet>
      <dgm:spPr/>
    </dgm:pt>
    <dgm:pt modelId="{3545C847-CEFD-4CBA-9F84-29B6CE3C4499}" type="pres">
      <dgm:prSet presAssocID="{E2DEE200-4893-4300-98F1-B7541F15B9C4}" presName="FourNodes_1_text" presStyleLbl="node1" presStyleIdx="3" presStyleCnt="4">
        <dgm:presLayoutVars>
          <dgm:bulletEnabled val="1"/>
        </dgm:presLayoutVars>
      </dgm:prSet>
      <dgm:spPr/>
    </dgm:pt>
    <dgm:pt modelId="{40597376-1CF8-4217-BDCA-E6F80B500C61}" type="pres">
      <dgm:prSet presAssocID="{E2DEE200-4893-4300-98F1-B7541F15B9C4}" presName="FourNodes_2_text" presStyleLbl="node1" presStyleIdx="3" presStyleCnt="4">
        <dgm:presLayoutVars>
          <dgm:bulletEnabled val="1"/>
        </dgm:presLayoutVars>
      </dgm:prSet>
      <dgm:spPr/>
    </dgm:pt>
    <dgm:pt modelId="{663EC439-70C0-46F2-A2A8-02FD692ABAA4}" type="pres">
      <dgm:prSet presAssocID="{E2DEE200-4893-4300-98F1-B7541F15B9C4}" presName="FourNodes_3_text" presStyleLbl="node1" presStyleIdx="3" presStyleCnt="4">
        <dgm:presLayoutVars>
          <dgm:bulletEnabled val="1"/>
        </dgm:presLayoutVars>
      </dgm:prSet>
      <dgm:spPr/>
    </dgm:pt>
    <dgm:pt modelId="{F7A03BA7-1F54-465C-83D7-D1E346C2B339}" type="pres">
      <dgm:prSet presAssocID="{E2DEE200-4893-4300-98F1-B7541F15B9C4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6470A908-5C9D-4B30-9534-8F1CDCA8CA17}" type="presOf" srcId="{E2DEE200-4893-4300-98F1-B7541F15B9C4}" destId="{836E529F-BB1A-4FA6-BAF5-F88B30A0B053}" srcOrd="0" destOrd="0" presId="urn:microsoft.com/office/officeart/2005/8/layout/vProcess5"/>
    <dgm:cxn modelId="{19A9D132-7900-4616-B445-19D95D3D789B}" type="presOf" srcId="{1ADA5A61-467D-4DAA-8F49-71595F9FA12E}" destId="{60524B67-C2E0-4844-AEC0-C4DA5DBD6755}" srcOrd="0" destOrd="0" presId="urn:microsoft.com/office/officeart/2005/8/layout/vProcess5"/>
    <dgm:cxn modelId="{49043336-6A7C-454D-A716-8967FE7C52F6}" type="presOf" srcId="{6C02E62D-DCC5-4C82-A59D-B40BE2525D7A}" destId="{AF9B8A1E-93AF-425D-A1E2-82983240C53C}" srcOrd="0" destOrd="0" presId="urn:microsoft.com/office/officeart/2005/8/layout/vProcess5"/>
    <dgm:cxn modelId="{49168540-7791-4A04-B9DF-60C0D4498D01}" type="presOf" srcId="{44869965-FC7A-433B-8EDC-557382380130}" destId="{663EC439-70C0-46F2-A2A8-02FD692ABAA4}" srcOrd="1" destOrd="0" presId="urn:microsoft.com/office/officeart/2005/8/layout/vProcess5"/>
    <dgm:cxn modelId="{CC907960-90FC-4A64-B913-E478BE4E22C3}" type="presOf" srcId="{44869965-FC7A-433B-8EDC-557382380130}" destId="{E989EC3D-2951-431F-90F2-FCACF8DA0EB8}" srcOrd="0" destOrd="0" presId="urn:microsoft.com/office/officeart/2005/8/layout/vProcess5"/>
    <dgm:cxn modelId="{05590366-C63E-4099-A82B-B1EEAA2A4943}" type="presOf" srcId="{4E340615-90E2-4CC1-B8D2-7759D552EC45}" destId="{F7A03BA7-1F54-465C-83D7-D1E346C2B339}" srcOrd="1" destOrd="0" presId="urn:microsoft.com/office/officeart/2005/8/layout/vProcess5"/>
    <dgm:cxn modelId="{45004346-0223-4769-8CD3-EE5E69C66855}" type="presOf" srcId="{0DB8CE5A-CFE1-4672-BBE6-38F27F50A98D}" destId="{40597376-1CF8-4217-BDCA-E6F80B500C61}" srcOrd="1" destOrd="0" presId="urn:microsoft.com/office/officeart/2005/8/layout/vProcess5"/>
    <dgm:cxn modelId="{83BA2867-FA86-4442-865D-6C9070DBC054}" type="presOf" srcId="{4AD9710C-F055-4BB6-A77E-87E6DA7F578B}" destId="{296A3442-58EC-4651-8AC0-8E7816AA23FF}" srcOrd="0" destOrd="0" presId="urn:microsoft.com/office/officeart/2005/8/layout/vProcess5"/>
    <dgm:cxn modelId="{13FA3D7B-B8DB-4F37-8CA4-23803B07CF7C}" srcId="{E2DEE200-4893-4300-98F1-B7541F15B9C4}" destId="{0DB8CE5A-CFE1-4672-BBE6-38F27F50A98D}" srcOrd="1" destOrd="0" parTransId="{967B7577-C43D-425A-8A3C-70EED257BBE6}" sibTransId="{6C02E62D-DCC5-4C82-A59D-B40BE2525D7A}"/>
    <dgm:cxn modelId="{2E22B07F-96D2-4D1E-9913-5F119353C705}" type="presOf" srcId="{F46FFF49-4440-42DB-8261-809BBD1B2534}" destId="{3545C847-CEFD-4CBA-9F84-29B6CE3C4499}" srcOrd="1" destOrd="0" presId="urn:microsoft.com/office/officeart/2005/8/layout/vProcess5"/>
    <dgm:cxn modelId="{48D608B8-7BC2-4597-A2DD-3266DCCD89C0}" srcId="{E2DEE200-4893-4300-98F1-B7541F15B9C4}" destId="{F46FFF49-4440-42DB-8261-809BBD1B2534}" srcOrd="0" destOrd="0" parTransId="{51B4D5F7-2D46-47FD-A402-91E989BBDD7B}" sibTransId="{4AD9710C-F055-4BB6-A77E-87E6DA7F578B}"/>
    <dgm:cxn modelId="{ED82B8BB-1E5E-40D4-819B-7C5784681EE7}" type="presOf" srcId="{F46FFF49-4440-42DB-8261-809BBD1B2534}" destId="{92BA44DA-2739-4306-BC3E-A9AA5E8FBBB0}" srcOrd="0" destOrd="0" presId="urn:microsoft.com/office/officeart/2005/8/layout/vProcess5"/>
    <dgm:cxn modelId="{E4BD33C3-A0B6-4A64-883B-3927C88E7D87}" srcId="{E2DEE200-4893-4300-98F1-B7541F15B9C4}" destId="{4E340615-90E2-4CC1-B8D2-7759D552EC45}" srcOrd="3" destOrd="0" parTransId="{C92E1D19-1F92-4AB2-9303-7A0A075C04D4}" sibTransId="{96B52146-78C0-4B87-A695-5DCA1E1D6CA2}"/>
    <dgm:cxn modelId="{2745D0C8-7D17-46F0-ABAB-41618B51087B}" type="presOf" srcId="{4E340615-90E2-4CC1-B8D2-7759D552EC45}" destId="{E17F0CE8-A3FF-4656-8891-263C36DD0BA5}" srcOrd="0" destOrd="0" presId="urn:microsoft.com/office/officeart/2005/8/layout/vProcess5"/>
    <dgm:cxn modelId="{C1C656E9-4314-491F-A614-1C4CF4B6D0FA}" type="presOf" srcId="{0DB8CE5A-CFE1-4672-BBE6-38F27F50A98D}" destId="{1553F628-9DFD-4E1B-A20C-22E201F7C444}" srcOrd="0" destOrd="0" presId="urn:microsoft.com/office/officeart/2005/8/layout/vProcess5"/>
    <dgm:cxn modelId="{7F7373F5-4225-4E3C-9E2E-9374E36A3CE7}" srcId="{E2DEE200-4893-4300-98F1-B7541F15B9C4}" destId="{44869965-FC7A-433B-8EDC-557382380130}" srcOrd="2" destOrd="0" parTransId="{7F1A0933-F634-46DE-83B9-7836B3DEC065}" sibTransId="{1ADA5A61-467D-4DAA-8F49-71595F9FA12E}"/>
    <dgm:cxn modelId="{D3E73F7E-86C9-4915-86E1-3035D1284790}" type="presParOf" srcId="{836E529F-BB1A-4FA6-BAF5-F88B30A0B053}" destId="{4817C28D-76BB-454E-9264-CDBF2B77B66C}" srcOrd="0" destOrd="0" presId="urn:microsoft.com/office/officeart/2005/8/layout/vProcess5"/>
    <dgm:cxn modelId="{A41B52FF-4A15-4CBE-A36C-80BDEC298831}" type="presParOf" srcId="{836E529F-BB1A-4FA6-BAF5-F88B30A0B053}" destId="{92BA44DA-2739-4306-BC3E-A9AA5E8FBBB0}" srcOrd="1" destOrd="0" presId="urn:microsoft.com/office/officeart/2005/8/layout/vProcess5"/>
    <dgm:cxn modelId="{1106C7E2-6D91-4493-B041-F8877724AD8E}" type="presParOf" srcId="{836E529F-BB1A-4FA6-BAF5-F88B30A0B053}" destId="{1553F628-9DFD-4E1B-A20C-22E201F7C444}" srcOrd="2" destOrd="0" presId="urn:microsoft.com/office/officeart/2005/8/layout/vProcess5"/>
    <dgm:cxn modelId="{270199B0-5EE1-4337-B1F4-CEFC8EE7F14D}" type="presParOf" srcId="{836E529F-BB1A-4FA6-BAF5-F88B30A0B053}" destId="{E989EC3D-2951-431F-90F2-FCACF8DA0EB8}" srcOrd="3" destOrd="0" presId="urn:microsoft.com/office/officeart/2005/8/layout/vProcess5"/>
    <dgm:cxn modelId="{EC8D9CC7-10D9-469E-91D4-B309BDAB4D45}" type="presParOf" srcId="{836E529F-BB1A-4FA6-BAF5-F88B30A0B053}" destId="{E17F0CE8-A3FF-4656-8891-263C36DD0BA5}" srcOrd="4" destOrd="0" presId="urn:microsoft.com/office/officeart/2005/8/layout/vProcess5"/>
    <dgm:cxn modelId="{F13DD04F-A23F-45E4-8EF0-1FCB263D913B}" type="presParOf" srcId="{836E529F-BB1A-4FA6-BAF5-F88B30A0B053}" destId="{296A3442-58EC-4651-8AC0-8E7816AA23FF}" srcOrd="5" destOrd="0" presId="urn:microsoft.com/office/officeart/2005/8/layout/vProcess5"/>
    <dgm:cxn modelId="{00BCE03A-4845-42AF-AFE7-FE08B0E09C49}" type="presParOf" srcId="{836E529F-BB1A-4FA6-BAF5-F88B30A0B053}" destId="{AF9B8A1E-93AF-425D-A1E2-82983240C53C}" srcOrd="6" destOrd="0" presId="urn:microsoft.com/office/officeart/2005/8/layout/vProcess5"/>
    <dgm:cxn modelId="{E154CBBE-E797-40DC-BA95-B4AB03A10402}" type="presParOf" srcId="{836E529F-BB1A-4FA6-BAF5-F88B30A0B053}" destId="{60524B67-C2E0-4844-AEC0-C4DA5DBD6755}" srcOrd="7" destOrd="0" presId="urn:microsoft.com/office/officeart/2005/8/layout/vProcess5"/>
    <dgm:cxn modelId="{F904C90C-2AD4-493B-AF26-053D7EB06828}" type="presParOf" srcId="{836E529F-BB1A-4FA6-BAF5-F88B30A0B053}" destId="{3545C847-CEFD-4CBA-9F84-29B6CE3C4499}" srcOrd="8" destOrd="0" presId="urn:microsoft.com/office/officeart/2005/8/layout/vProcess5"/>
    <dgm:cxn modelId="{FD5E7851-05AB-49AC-ABA8-7568D8D2983F}" type="presParOf" srcId="{836E529F-BB1A-4FA6-BAF5-F88B30A0B053}" destId="{40597376-1CF8-4217-BDCA-E6F80B500C61}" srcOrd="9" destOrd="0" presId="urn:microsoft.com/office/officeart/2005/8/layout/vProcess5"/>
    <dgm:cxn modelId="{57745E34-44DE-4A5A-9E76-47A9607418E5}" type="presParOf" srcId="{836E529F-BB1A-4FA6-BAF5-F88B30A0B053}" destId="{663EC439-70C0-46F2-A2A8-02FD692ABAA4}" srcOrd="10" destOrd="0" presId="urn:microsoft.com/office/officeart/2005/8/layout/vProcess5"/>
    <dgm:cxn modelId="{43F9EA42-FD3B-4834-9C97-38C69837D36A}" type="presParOf" srcId="{836E529F-BB1A-4FA6-BAF5-F88B30A0B053}" destId="{F7A03BA7-1F54-465C-83D7-D1E346C2B339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5CF8D9C-98BD-4DC0-973F-AC1CABCD6734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E552D55B-7C00-4106-ABF7-FA3B20315C94}">
      <dgm:prSet/>
      <dgm:spPr/>
      <dgm:t>
        <a:bodyPr/>
        <a:lstStyle/>
        <a:p>
          <a:r>
            <a:rPr lang="it-IT"/>
            <a:t>Sottotitolo: «Le regole a scuole sono importanti, fanno stare bene tutti quanti».</a:t>
          </a:r>
          <a:endParaRPr lang="en-US"/>
        </a:p>
      </dgm:t>
    </dgm:pt>
    <dgm:pt modelId="{A67003D0-A0AD-4CFF-A975-165F3110C93A}" type="parTrans" cxnId="{59B23AF6-1390-4D6B-8153-6D2D5E6CCDFE}">
      <dgm:prSet/>
      <dgm:spPr/>
      <dgm:t>
        <a:bodyPr/>
        <a:lstStyle/>
        <a:p>
          <a:endParaRPr lang="en-US"/>
        </a:p>
      </dgm:t>
    </dgm:pt>
    <dgm:pt modelId="{A4766E50-955C-491A-9785-B5B602A33C1D}" type="sibTrans" cxnId="{59B23AF6-1390-4D6B-8153-6D2D5E6CCDFE}">
      <dgm:prSet/>
      <dgm:spPr/>
      <dgm:t>
        <a:bodyPr/>
        <a:lstStyle/>
        <a:p>
          <a:endParaRPr lang="en-US"/>
        </a:p>
      </dgm:t>
    </dgm:pt>
    <dgm:pt modelId="{A2AA3481-2343-488C-8BC6-D63473B03BD3}">
      <dgm:prSet/>
      <dgm:spPr/>
      <dgm:t>
        <a:bodyPr/>
        <a:lstStyle/>
        <a:p>
          <a:r>
            <a:rPr lang="it-IT"/>
            <a:t>Mi ricordo di SALUTARE quando arrivo o devo andare</a:t>
          </a:r>
          <a:endParaRPr lang="en-US"/>
        </a:p>
      </dgm:t>
    </dgm:pt>
    <dgm:pt modelId="{567427DF-9352-4D0F-83DE-CEA4D74A3D0A}" type="parTrans" cxnId="{8479D224-3FF5-49B2-89AC-AAFB68F10A1D}">
      <dgm:prSet/>
      <dgm:spPr/>
      <dgm:t>
        <a:bodyPr/>
        <a:lstStyle/>
        <a:p>
          <a:endParaRPr lang="en-US"/>
        </a:p>
      </dgm:t>
    </dgm:pt>
    <dgm:pt modelId="{FD85326D-9FB8-4377-8852-83E31FF87E11}" type="sibTrans" cxnId="{8479D224-3FF5-49B2-89AC-AAFB68F10A1D}">
      <dgm:prSet/>
      <dgm:spPr/>
      <dgm:t>
        <a:bodyPr/>
        <a:lstStyle/>
        <a:p>
          <a:endParaRPr lang="en-US"/>
        </a:p>
      </dgm:t>
    </dgm:pt>
    <dgm:pt modelId="{169BEDDC-F520-4BAB-96B0-E09740988E26}">
      <dgm:prSet/>
      <dgm:spPr/>
      <dgm:t>
        <a:bodyPr/>
        <a:lstStyle/>
        <a:p>
          <a:r>
            <a:rPr lang="it-IT"/>
            <a:t>Sono GENTILE con i miei amici, aiuto i miei compagni, siamo felici</a:t>
          </a:r>
          <a:endParaRPr lang="en-US"/>
        </a:p>
      </dgm:t>
    </dgm:pt>
    <dgm:pt modelId="{93F31BB1-EFC3-4F62-91ED-DC1F82DF5D27}" type="parTrans" cxnId="{B047FE2C-E6E2-4F17-8FC4-B31B0FC83B62}">
      <dgm:prSet/>
      <dgm:spPr/>
      <dgm:t>
        <a:bodyPr/>
        <a:lstStyle/>
        <a:p>
          <a:endParaRPr lang="en-US"/>
        </a:p>
      </dgm:t>
    </dgm:pt>
    <dgm:pt modelId="{55F1C7F0-DAE9-4C1A-8C8D-5A996BD7C0AE}" type="sibTrans" cxnId="{B047FE2C-E6E2-4F17-8FC4-B31B0FC83B62}">
      <dgm:prSet/>
      <dgm:spPr/>
      <dgm:t>
        <a:bodyPr/>
        <a:lstStyle/>
        <a:p>
          <a:endParaRPr lang="en-US"/>
        </a:p>
      </dgm:t>
    </dgm:pt>
    <dgm:pt modelId="{06557174-7005-4D31-B5E1-F0208FF67813}">
      <dgm:prSet/>
      <dgm:spPr/>
      <dgm:t>
        <a:bodyPr/>
        <a:lstStyle/>
        <a:p>
          <a:r>
            <a:rPr lang="it-IT"/>
            <a:t>Ascolto la maestra con attenzione, EVITO di fare confusione</a:t>
          </a:r>
          <a:endParaRPr lang="en-US"/>
        </a:p>
      </dgm:t>
    </dgm:pt>
    <dgm:pt modelId="{826A33A0-9082-4E6A-9FF6-2F418BEDA043}" type="parTrans" cxnId="{2142F9AD-FEDC-4F1E-ACE5-F25C67F88D48}">
      <dgm:prSet/>
      <dgm:spPr/>
      <dgm:t>
        <a:bodyPr/>
        <a:lstStyle/>
        <a:p>
          <a:endParaRPr lang="en-US"/>
        </a:p>
      </dgm:t>
    </dgm:pt>
    <dgm:pt modelId="{128C402E-8CBE-418D-B4AC-3AA0E30A9EAB}" type="sibTrans" cxnId="{2142F9AD-FEDC-4F1E-ACE5-F25C67F88D48}">
      <dgm:prSet/>
      <dgm:spPr/>
      <dgm:t>
        <a:bodyPr/>
        <a:lstStyle/>
        <a:p>
          <a:endParaRPr lang="en-US"/>
        </a:p>
      </dgm:t>
    </dgm:pt>
    <dgm:pt modelId="{954994DE-B5F7-43B8-9B9D-420984BC950B}">
      <dgm:prSet/>
      <dgm:spPr/>
      <dgm:t>
        <a:bodyPr/>
        <a:lstStyle/>
        <a:p>
          <a:r>
            <a:rPr lang="it-IT"/>
            <a:t>Aspetto il mio turno e ALZO LA MANO per parlare…</a:t>
          </a:r>
          <a:endParaRPr lang="en-US"/>
        </a:p>
      </dgm:t>
    </dgm:pt>
    <dgm:pt modelId="{72B48F14-2E5E-4657-8272-87653814617E}" type="parTrans" cxnId="{A883CCE7-08BB-4B27-9BB6-E453A03F2E5E}">
      <dgm:prSet/>
      <dgm:spPr/>
      <dgm:t>
        <a:bodyPr/>
        <a:lstStyle/>
        <a:p>
          <a:endParaRPr lang="en-US"/>
        </a:p>
      </dgm:t>
    </dgm:pt>
    <dgm:pt modelId="{01A8BF55-F794-4556-8010-0073EF54659A}" type="sibTrans" cxnId="{A883CCE7-08BB-4B27-9BB6-E453A03F2E5E}">
      <dgm:prSet/>
      <dgm:spPr/>
      <dgm:t>
        <a:bodyPr/>
        <a:lstStyle/>
        <a:p>
          <a:endParaRPr lang="en-US"/>
        </a:p>
      </dgm:t>
    </dgm:pt>
    <dgm:pt modelId="{8B1F7B6C-F35E-486E-90C4-E6D52E4BAAB4}">
      <dgm:prSet/>
      <dgm:spPr/>
      <dgm:t>
        <a:bodyPr/>
        <a:lstStyle/>
        <a:p>
          <a:r>
            <a:rPr lang="it-IT"/>
            <a:t>Quando sbaglio chiedo SCUSA </a:t>
          </a:r>
          <a:endParaRPr lang="en-US"/>
        </a:p>
      </dgm:t>
    </dgm:pt>
    <dgm:pt modelId="{B09E19E5-45AA-4D49-927D-7E47A18B8790}" type="parTrans" cxnId="{51A9D63C-9345-47BD-86EA-F70596B6E102}">
      <dgm:prSet/>
      <dgm:spPr/>
      <dgm:t>
        <a:bodyPr/>
        <a:lstStyle/>
        <a:p>
          <a:endParaRPr lang="en-US"/>
        </a:p>
      </dgm:t>
    </dgm:pt>
    <dgm:pt modelId="{7E20618B-F77C-418D-ADA6-AC60E8D68D30}" type="sibTrans" cxnId="{51A9D63C-9345-47BD-86EA-F70596B6E102}">
      <dgm:prSet/>
      <dgm:spPr/>
      <dgm:t>
        <a:bodyPr/>
        <a:lstStyle/>
        <a:p>
          <a:endParaRPr lang="en-US"/>
        </a:p>
      </dgm:t>
    </dgm:pt>
    <dgm:pt modelId="{1543A5D6-0105-4A36-A630-0B0B673F9A37}">
      <dgm:prSet/>
      <dgm:spPr/>
      <dgm:t>
        <a:bodyPr/>
        <a:lstStyle/>
        <a:p>
          <a:r>
            <a:rPr lang="it-IT"/>
            <a:t>Se un gioco nuovo voglio usare, il precedente devo RIORDINARE </a:t>
          </a:r>
          <a:endParaRPr lang="en-US"/>
        </a:p>
      </dgm:t>
    </dgm:pt>
    <dgm:pt modelId="{4ECB2B1D-DC55-4CC6-9095-6DB18AE33B3B}" type="parTrans" cxnId="{854782C9-7B22-4E71-8851-CB4CD57C629A}">
      <dgm:prSet/>
      <dgm:spPr/>
      <dgm:t>
        <a:bodyPr/>
        <a:lstStyle/>
        <a:p>
          <a:endParaRPr lang="en-US"/>
        </a:p>
      </dgm:t>
    </dgm:pt>
    <dgm:pt modelId="{28A5967B-88F0-4D70-A772-848C7584B07E}" type="sibTrans" cxnId="{854782C9-7B22-4E71-8851-CB4CD57C629A}">
      <dgm:prSet/>
      <dgm:spPr/>
      <dgm:t>
        <a:bodyPr/>
        <a:lstStyle/>
        <a:p>
          <a:endParaRPr lang="en-US"/>
        </a:p>
      </dgm:t>
    </dgm:pt>
    <dgm:pt modelId="{9BF1D1AF-D41A-45A4-ACC2-171697502521}">
      <dgm:prSet/>
      <dgm:spPr/>
      <dgm:t>
        <a:bodyPr/>
        <a:lstStyle/>
        <a:p>
          <a:r>
            <a:rPr lang="it-IT"/>
            <a:t>Se ho mangiato un buon panino, la carta va BUTTATA nel cestino</a:t>
          </a:r>
          <a:endParaRPr lang="en-US"/>
        </a:p>
      </dgm:t>
    </dgm:pt>
    <dgm:pt modelId="{C61A8F51-2B85-4319-B0F3-A906FAB4DA78}" type="parTrans" cxnId="{1AE3A849-A3EE-42D8-A21B-CBDFAAAAF9EB}">
      <dgm:prSet/>
      <dgm:spPr/>
      <dgm:t>
        <a:bodyPr/>
        <a:lstStyle/>
        <a:p>
          <a:endParaRPr lang="en-US"/>
        </a:p>
      </dgm:t>
    </dgm:pt>
    <dgm:pt modelId="{1D093215-C498-4896-A936-CBE279EB3BDA}" type="sibTrans" cxnId="{1AE3A849-A3EE-42D8-A21B-CBDFAAAAF9EB}">
      <dgm:prSet/>
      <dgm:spPr/>
      <dgm:t>
        <a:bodyPr/>
        <a:lstStyle/>
        <a:p>
          <a:endParaRPr lang="en-US"/>
        </a:p>
      </dgm:t>
    </dgm:pt>
    <dgm:pt modelId="{306AFE82-F8DC-4B00-BAD9-B61E052924D0}">
      <dgm:prSet/>
      <dgm:spPr/>
      <dgm:t>
        <a:bodyPr/>
        <a:lstStyle/>
        <a:p>
          <a:r>
            <a:rPr lang="it-IT"/>
            <a:t>Se a tavola voglio sedere, MANI PULIITE devo avere</a:t>
          </a:r>
          <a:endParaRPr lang="en-US"/>
        </a:p>
      </dgm:t>
    </dgm:pt>
    <dgm:pt modelId="{35C6E844-860C-4ADD-9673-45C084EDF79F}" type="parTrans" cxnId="{C6A0247D-CAF8-411B-ADE8-D8EAC2793821}">
      <dgm:prSet/>
      <dgm:spPr/>
      <dgm:t>
        <a:bodyPr/>
        <a:lstStyle/>
        <a:p>
          <a:endParaRPr lang="en-US"/>
        </a:p>
      </dgm:t>
    </dgm:pt>
    <dgm:pt modelId="{854B04AC-3125-45A4-97AC-3043E99DB44D}" type="sibTrans" cxnId="{C6A0247D-CAF8-411B-ADE8-D8EAC2793821}">
      <dgm:prSet/>
      <dgm:spPr/>
      <dgm:t>
        <a:bodyPr/>
        <a:lstStyle/>
        <a:p>
          <a:endParaRPr lang="en-US"/>
        </a:p>
      </dgm:t>
    </dgm:pt>
    <dgm:pt modelId="{6A6698EB-EBE7-427F-AF76-658D02C587F5}">
      <dgm:prSet/>
      <dgm:spPr/>
      <dgm:t>
        <a:bodyPr/>
        <a:lstStyle/>
        <a:p>
          <a:r>
            <a:rPr lang="it-IT"/>
            <a:t>Mi metto in fila SENZA URLARE! NON DEVO SPINGERE ma devo cantare! </a:t>
          </a:r>
          <a:endParaRPr lang="en-US"/>
        </a:p>
      </dgm:t>
    </dgm:pt>
    <dgm:pt modelId="{01CB5229-03CE-4C5F-AF8C-143FF52B3713}" type="parTrans" cxnId="{4C2D7BB4-F443-478B-8108-90734644620E}">
      <dgm:prSet/>
      <dgm:spPr/>
      <dgm:t>
        <a:bodyPr/>
        <a:lstStyle/>
        <a:p>
          <a:endParaRPr lang="en-US"/>
        </a:p>
      </dgm:t>
    </dgm:pt>
    <dgm:pt modelId="{7C80BDF1-FFFD-4229-96A0-8F1CC87BB174}" type="sibTrans" cxnId="{4C2D7BB4-F443-478B-8108-90734644620E}">
      <dgm:prSet/>
      <dgm:spPr/>
      <dgm:t>
        <a:bodyPr/>
        <a:lstStyle/>
        <a:p>
          <a:endParaRPr lang="en-US"/>
        </a:p>
      </dgm:t>
    </dgm:pt>
    <dgm:pt modelId="{79EE0EC7-1C85-4341-97FB-E15F54E68424}" type="pres">
      <dgm:prSet presAssocID="{B5CF8D9C-98BD-4DC0-973F-AC1CABCD6734}" presName="diagram" presStyleCnt="0">
        <dgm:presLayoutVars>
          <dgm:dir/>
          <dgm:resizeHandles val="exact"/>
        </dgm:presLayoutVars>
      </dgm:prSet>
      <dgm:spPr/>
    </dgm:pt>
    <dgm:pt modelId="{E322C4B7-A9BD-42C8-8DE0-ECABF4B79730}" type="pres">
      <dgm:prSet presAssocID="{E552D55B-7C00-4106-ABF7-FA3B20315C94}" presName="node" presStyleLbl="node1" presStyleIdx="0" presStyleCnt="1">
        <dgm:presLayoutVars>
          <dgm:bulletEnabled val="1"/>
        </dgm:presLayoutVars>
      </dgm:prSet>
      <dgm:spPr/>
    </dgm:pt>
  </dgm:ptLst>
  <dgm:cxnLst>
    <dgm:cxn modelId="{8479D224-3FF5-49B2-89AC-AAFB68F10A1D}" srcId="{E552D55B-7C00-4106-ABF7-FA3B20315C94}" destId="{A2AA3481-2343-488C-8BC6-D63473B03BD3}" srcOrd="0" destOrd="0" parTransId="{567427DF-9352-4D0F-83DE-CEA4D74A3D0A}" sibTransId="{FD85326D-9FB8-4377-8852-83E31FF87E11}"/>
    <dgm:cxn modelId="{B047FE2C-E6E2-4F17-8FC4-B31B0FC83B62}" srcId="{E552D55B-7C00-4106-ABF7-FA3B20315C94}" destId="{169BEDDC-F520-4BAB-96B0-E09740988E26}" srcOrd="1" destOrd="0" parTransId="{93F31BB1-EFC3-4F62-91ED-DC1F82DF5D27}" sibTransId="{55F1C7F0-DAE9-4C1A-8C8D-5A996BD7C0AE}"/>
    <dgm:cxn modelId="{51A9D63C-9345-47BD-86EA-F70596B6E102}" srcId="{E552D55B-7C00-4106-ABF7-FA3B20315C94}" destId="{8B1F7B6C-F35E-486E-90C4-E6D52E4BAAB4}" srcOrd="4" destOrd="0" parTransId="{B09E19E5-45AA-4D49-927D-7E47A18B8790}" sibTransId="{7E20618B-F77C-418D-ADA6-AC60E8D68D30}"/>
    <dgm:cxn modelId="{0F753A3D-AEB0-4A26-837A-6AE6F6A87ADE}" type="presOf" srcId="{9BF1D1AF-D41A-45A4-ACC2-171697502521}" destId="{E322C4B7-A9BD-42C8-8DE0-ECABF4B79730}" srcOrd="0" destOrd="7" presId="urn:microsoft.com/office/officeart/2005/8/layout/default"/>
    <dgm:cxn modelId="{E990C040-4BFE-456E-83D8-0B1E048D94E9}" type="presOf" srcId="{1543A5D6-0105-4A36-A630-0B0B673F9A37}" destId="{E322C4B7-A9BD-42C8-8DE0-ECABF4B79730}" srcOrd="0" destOrd="6" presId="urn:microsoft.com/office/officeart/2005/8/layout/default"/>
    <dgm:cxn modelId="{724E3D66-EADA-4C84-840F-8C70CE85DA8D}" type="presOf" srcId="{8B1F7B6C-F35E-486E-90C4-E6D52E4BAAB4}" destId="{E322C4B7-A9BD-42C8-8DE0-ECABF4B79730}" srcOrd="0" destOrd="5" presId="urn:microsoft.com/office/officeart/2005/8/layout/default"/>
    <dgm:cxn modelId="{1AE3A849-A3EE-42D8-A21B-CBDFAAAAF9EB}" srcId="{E552D55B-7C00-4106-ABF7-FA3B20315C94}" destId="{9BF1D1AF-D41A-45A4-ACC2-171697502521}" srcOrd="6" destOrd="0" parTransId="{C61A8F51-2B85-4319-B0F3-A906FAB4DA78}" sibTransId="{1D093215-C498-4896-A936-CBE279EB3BDA}"/>
    <dgm:cxn modelId="{C964274B-ADF0-42B6-B612-941929C5E8B0}" type="presOf" srcId="{E552D55B-7C00-4106-ABF7-FA3B20315C94}" destId="{E322C4B7-A9BD-42C8-8DE0-ECABF4B79730}" srcOrd="0" destOrd="0" presId="urn:microsoft.com/office/officeart/2005/8/layout/default"/>
    <dgm:cxn modelId="{5825896F-3852-4999-AA84-A82D397E1950}" type="presOf" srcId="{169BEDDC-F520-4BAB-96B0-E09740988E26}" destId="{E322C4B7-A9BD-42C8-8DE0-ECABF4B79730}" srcOrd="0" destOrd="2" presId="urn:microsoft.com/office/officeart/2005/8/layout/default"/>
    <dgm:cxn modelId="{CEF44570-AF98-4ECF-9E2B-81E70EDD5C21}" type="presOf" srcId="{A2AA3481-2343-488C-8BC6-D63473B03BD3}" destId="{E322C4B7-A9BD-42C8-8DE0-ECABF4B79730}" srcOrd="0" destOrd="1" presId="urn:microsoft.com/office/officeart/2005/8/layout/default"/>
    <dgm:cxn modelId="{A6FE8851-3606-48AD-B797-65FE4C32654C}" type="presOf" srcId="{306AFE82-F8DC-4B00-BAD9-B61E052924D0}" destId="{E322C4B7-A9BD-42C8-8DE0-ECABF4B79730}" srcOrd="0" destOrd="8" presId="urn:microsoft.com/office/officeart/2005/8/layout/default"/>
    <dgm:cxn modelId="{C6A0247D-CAF8-411B-ADE8-D8EAC2793821}" srcId="{E552D55B-7C00-4106-ABF7-FA3B20315C94}" destId="{306AFE82-F8DC-4B00-BAD9-B61E052924D0}" srcOrd="7" destOrd="0" parTransId="{35C6E844-860C-4ADD-9673-45C084EDF79F}" sibTransId="{854B04AC-3125-45A4-97AC-3043E99DB44D}"/>
    <dgm:cxn modelId="{32953F94-7738-42D9-92A5-C1AC949190E4}" type="presOf" srcId="{06557174-7005-4D31-B5E1-F0208FF67813}" destId="{E322C4B7-A9BD-42C8-8DE0-ECABF4B79730}" srcOrd="0" destOrd="3" presId="urn:microsoft.com/office/officeart/2005/8/layout/default"/>
    <dgm:cxn modelId="{E6A035AB-97C4-4707-8A94-0CDEBC416B18}" type="presOf" srcId="{B5CF8D9C-98BD-4DC0-973F-AC1CABCD6734}" destId="{79EE0EC7-1C85-4341-97FB-E15F54E68424}" srcOrd="0" destOrd="0" presId="urn:microsoft.com/office/officeart/2005/8/layout/default"/>
    <dgm:cxn modelId="{2142F9AD-FEDC-4F1E-ACE5-F25C67F88D48}" srcId="{E552D55B-7C00-4106-ABF7-FA3B20315C94}" destId="{06557174-7005-4D31-B5E1-F0208FF67813}" srcOrd="2" destOrd="0" parTransId="{826A33A0-9082-4E6A-9FF6-2F418BEDA043}" sibTransId="{128C402E-8CBE-418D-B4AC-3AA0E30A9EAB}"/>
    <dgm:cxn modelId="{4C2D7BB4-F443-478B-8108-90734644620E}" srcId="{E552D55B-7C00-4106-ABF7-FA3B20315C94}" destId="{6A6698EB-EBE7-427F-AF76-658D02C587F5}" srcOrd="8" destOrd="0" parTransId="{01CB5229-03CE-4C5F-AF8C-143FF52B3713}" sibTransId="{7C80BDF1-FFFD-4229-96A0-8F1CC87BB174}"/>
    <dgm:cxn modelId="{F97923C9-C27E-4551-B031-FAA8ABE0B0CA}" type="presOf" srcId="{954994DE-B5F7-43B8-9B9D-420984BC950B}" destId="{E322C4B7-A9BD-42C8-8DE0-ECABF4B79730}" srcOrd="0" destOrd="4" presId="urn:microsoft.com/office/officeart/2005/8/layout/default"/>
    <dgm:cxn modelId="{854782C9-7B22-4E71-8851-CB4CD57C629A}" srcId="{E552D55B-7C00-4106-ABF7-FA3B20315C94}" destId="{1543A5D6-0105-4A36-A630-0B0B673F9A37}" srcOrd="5" destOrd="0" parTransId="{4ECB2B1D-DC55-4CC6-9095-6DB18AE33B3B}" sibTransId="{28A5967B-88F0-4D70-A772-848C7584B07E}"/>
    <dgm:cxn modelId="{D7EC2ED7-1BD0-4CDA-93DD-8C2BC6779C7E}" type="presOf" srcId="{6A6698EB-EBE7-427F-AF76-658D02C587F5}" destId="{E322C4B7-A9BD-42C8-8DE0-ECABF4B79730}" srcOrd="0" destOrd="9" presId="urn:microsoft.com/office/officeart/2005/8/layout/default"/>
    <dgm:cxn modelId="{A883CCE7-08BB-4B27-9BB6-E453A03F2E5E}" srcId="{E552D55B-7C00-4106-ABF7-FA3B20315C94}" destId="{954994DE-B5F7-43B8-9B9D-420984BC950B}" srcOrd="3" destOrd="0" parTransId="{72B48F14-2E5E-4657-8272-87653814617E}" sibTransId="{01A8BF55-F794-4556-8010-0073EF54659A}"/>
    <dgm:cxn modelId="{59B23AF6-1390-4D6B-8153-6D2D5E6CCDFE}" srcId="{B5CF8D9C-98BD-4DC0-973F-AC1CABCD6734}" destId="{E552D55B-7C00-4106-ABF7-FA3B20315C94}" srcOrd="0" destOrd="0" parTransId="{A67003D0-A0AD-4CFF-A975-165F3110C93A}" sibTransId="{A4766E50-955C-491A-9785-B5B602A33C1D}"/>
    <dgm:cxn modelId="{E8D59EFD-A738-41E4-91C5-B4C91F12DB9B}" type="presParOf" srcId="{79EE0EC7-1C85-4341-97FB-E15F54E68424}" destId="{E322C4B7-A9BD-42C8-8DE0-ECABF4B79730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BA44DA-2739-4306-BC3E-A9AA5E8FBBB0}">
      <dsp:nvSpPr>
        <dsp:cNvPr id="0" name=""/>
        <dsp:cNvSpPr/>
      </dsp:nvSpPr>
      <dsp:spPr>
        <a:xfrm>
          <a:off x="0" y="0"/>
          <a:ext cx="8656320" cy="7766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300" kern="1200"/>
            <a:t>Agenda 2030</a:t>
          </a:r>
          <a:endParaRPr lang="en-US" sz="3300" kern="1200"/>
        </a:p>
      </dsp:txBody>
      <dsp:txXfrm>
        <a:off x="22746" y="22746"/>
        <a:ext cx="7752669" cy="731121"/>
      </dsp:txXfrm>
    </dsp:sp>
    <dsp:sp modelId="{1553F628-9DFD-4E1B-A20C-22E201F7C444}">
      <dsp:nvSpPr>
        <dsp:cNvPr id="0" name=""/>
        <dsp:cNvSpPr/>
      </dsp:nvSpPr>
      <dsp:spPr>
        <a:xfrm>
          <a:off x="724966" y="917816"/>
          <a:ext cx="8656320" cy="7766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339889"/>
                <a:satOff val="-886"/>
                <a:lumOff val="2091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2">
                <a:hueOff val="339889"/>
                <a:satOff val="-886"/>
                <a:lumOff val="2091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300" kern="1200"/>
            <a:t>Indicazioni nazionali 2012</a:t>
          </a:r>
          <a:endParaRPr lang="en-US" sz="3300" kern="1200"/>
        </a:p>
      </dsp:txBody>
      <dsp:txXfrm>
        <a:off x="747712" y="940562"/>
        <a:ext cx="7381062" cy="731121"/>
      </dsp:txXfrm>
    </dsp:sp>
    <dsp:sp modelId="{E989EC3D-2951-431F-90F2-FCACF8DA0EB8}">
      <dsp:nvSpPr>
        <dsp:cNvPr id="0" name=""/>
        <dsp:cNvSpPr/>
      </dsp:nvSpPr>
      <dsp:spPr>
        <a:xfrm>
          <a:off x="1439113" y="1835632"/>
          <a:ext cx="8656320" cy="7766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679779"/>
                <a:satOff val="-1772"/>
                <a:lumOff val="4183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2">
                <a:hueOff val="679779"/>
                <a:satOff val="-1772"/>
                <a:lumOff val="4183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300" kern="1200"/>
            <a:t>Raccomandazioni Europee 2018 </a:t>
          </a:r>
          <a:endParaRPr lang="en-US" sz="3300" kern="1200"/>
        </a:p>
      </dsp:txBody>
      <dsp:txXfrm>
        <a:off x="1461859" y="1858378"/>
        <a:ext cx="7391882" cy="731121"/>
      </dsp:txXfrm>
    </dsp:sp>
    <dsp:sp modelId="{E17F0CE8-A3FF-4656-8891-263C36DD0BA5}">
      <dsp:nvSpPr>
        <dsp:cNvPr id="0" name=""/>
        <dsp:cNvSpPr/>
      </dsp:nvSpPr>
      <dsp:spPr>
        <a:xfrm>
          <a:off x="2164079" y="2753448"/>
          <a:ext cx="8656320" cy="7766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1019668"/>
                <a:satOff val="-2658"/>
                <a:lumOff val="6274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2">
                <a:hueOff val="1019668"/>
                <a:satOff val="-2658"/>
                <a:lumOff val="6274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300" kern="1200"/>
            <a:t>Legge n.92/2019</a:t>
          </a:r>
          <a:endParaRPr lang="en-US" sz="3300" kern="1200"/>
        </a:p>
      </dsp:txBody>
      <dsp:txXfrm>
        <a:off x="2186825" y="2776194"/>
        <a:ext cx="7381062" cy="731121"/>
      </dsp:txXfrm>
    </dsp:sp>
    <dsp:sp modelId="{296A3442-58EC-4651-8AC0-8E7816AA23FF}">
      <dsp:nvSpPr>
        <dsp:cNvPr id="0" name=""/>
        <dsp:cNvSpPr/>
      </dsp:nvSpPr>
      <dsp:spPr>
        <a:xfrm>
          <a:off x="8151521" y="594815"/>
          <a:ext cx="504798" cy="50479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8265101" y="594815"/>
        <a:ext cx="277638" cy="379860"/>
      </dsp:txXfrm>
    </dsp:sp>
    <dsp:sp modelId="{AF9B8A1E-93AF-425D-A1E2-82983240C53C}">
      <dsp:nvSpPr>
        <dsp:cNvPr id="0" name=""/>
        <dsp:cNvSpPr/>
      </dsp:nvSpPr>
      <dsp:spPr>
        <a:xfrm>
          <a:off x="8876487" y="1512631"/>
          <a:ext cx="504798" cy="50479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686727"/>
            <a:satOff val="230"/>
            <a:lumOff val="182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686727"/>
              <a:satOff val="230"/>
              <a:lumOff val="18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8990067" y="1512631"/>
        <a:ext cx="277638" cy="379860"/>
      </dsp:txXfrm>
    </dsp:sp>
    <dsp:sp modelId="{60524B67-C2E0-4844-AEC0-C4DA5DBD6755}">
      <dsp:nvSpPr>
        <dsp:cNvPr id="0" name=""/>
        <dsp:cNvSpPr/>
      </dsp:nvSpPr>
      <dsp:spPr>
        <a:xfrm>
          <a:off x="9590634" y="2430447"/>
          <a:ext cx="504798" cy="50479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1373455"/>
            <a:satOff val="460"/>
            <a:lumOff val="364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1373455"/>
              <a:satOff val="460"/>
              <a:lumOff val="36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9704214" y="2430447"/>
        <a:ext cx="277638" cy="3798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22C4B7-A9BD-42C8-8DE0-ECABF4B79730}">
      <dsp:nvSpPr>
        <dsp:cNvPr id="0" name=""/>
        <dsp:cNvSpPr/>
      </dsp:nvSpPr>
      <dsp:spPr>
        <a:xfrm>
          <a:off x="1820712" y="951"/>
          <a:ext cx="6921800" cy="41530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kern="1200"/>
            <a:t>Sottotitolo: «Le regole a scuole sono importanti, fanno stare bene tutti quanti».</a:t>
          </a:r>
          <a:endParaRPr lang="en-US" sz="21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600" kern="1200"/>
            <a:t>Mi ricordo di SALUTARE quando arrivo o devo andare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600" kern="1200"/>
            <a:t>Sono GENTILE con i miei amici, aiuto i miei compagni, siamo felici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600" kern="1200"/>
            <a:t>Ascolto la maestra con attenzione, EVITO di fare confusione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600" kern="1200"/>
            <a:t>Aspetto il mio turno e ALZO LA MANO per parlare…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600" kern="1200"/>
            <a:t>Quando sbaglio chiedo SCUSA 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600" kern="1200"/>
            <a:t>Se un gioco nuovo voglio usare, il precedente devo RIORDINARE 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600" kern="1200"/>
            <a:t>Se ho mangiato un buon panino, la carta va BUTTATA nel cestino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600" kern="1200"/>
            <a:t>Se a tavola voglio sedere, MANI PULIITE devo avere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600" kern="1200"/>
            <a:t>Mi metto in fila SENZA URLARE! NON DEVO SPINGERE ma devo cantare! </a:t>
          </a:r>
          <a:endParaRPr lang="en-US" sz="1600" kern="1200"/>
        </a:p>
      </dsp:txBody>
      <dsp:txXfrm>
        <a:off x="1820712" y="951"/>
        <a:ext cx="6921800" cy="41530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7/18/2021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2000">
        <p:dissolve/>
      </p:transition>
    </mc:Choice>
    <mc:Fallback xmlns="">
      <p:transition spd="slow" advClick="0" advTm="12000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2000">
        <p:dissolve/>
      </p:transition>
    </mc:Choice>
    <mc:Fallback xmlns="">
      <p:transition spd="slow" advClick="0" advTm="12000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7/18/2021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2000">
        <p:dissolve/>
      </p:transition>
    </mc:Choice>
    <mc:Fallback xmlns="">
      <p:transition spd="slow" advClick="0" advTm="12000">
        <p:dissolv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7/18/2021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2000">
        <p:dissolve/>
      </p:transition>
    </mc:Choice>
    <mc:Fallback xmlns="">
      <p:transition spd="slow" advClick="0" advTm="12000">
        <p:dissolv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7/18/2021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2000">
        <p:dissolve/>
      </p:transition>
    </mc:Choice>
    <mc:Fallback xmlns="">
      <p:transition spd="slow" advClick="0" advTm="12000">
        <p:dissolv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2000">
        <p:dissolve/>
      </p:transition>
    </mc:Choice>
    <mc:Fallback xmlns="">
      <p:transition spd="slow" advClick="0" advTm="12000">
        <p:dissolv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2000">
        <p:dissolve/>
      </p:transition>
    </mc:Choice>
    <mc:Fallback xmlns="">
      <p:transition spd="slow" advClick="0" advTm="12000">
        <p:dissolv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2000">
        <p:dissolve/>
      </p:transition>
    </mc:Choice>
    <mc:Fallback xmlns="">
      <p:transition spd="slow" advClick="0" advTm="12000">
        <p:dissolv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7/18/2021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2000">
        <p:dissolve/>
      </p:transition>
    </mc:Choice>
    <mc:Fallback xmlns="">
      <p:transition spd="slow" advClick="0" advTm="12000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2000">
        <p:dissolve/>
      </p:transition>
    </mc:Choice>
    <mc:Fallback xmlns="">
      <p:transition spd="slow" advClick="0" advTm="12000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7/18/2021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2000">
        <p:dissolve/>
      </p:transition>
    </mc:Choice>
    <mc:Fallback xmlns="">
      <p:transition spd="slow" advClick="0" advTm="12000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2000">
        <p:dissolve/>
      </p:transition>
    </mc:Choice>
    <mc:Fallback xmlns="">
      <p:transition spd="slow" advClick="0" advTm="12000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2000">
        <p:dissolve/>
      </p:transition>
    </mc:Choice>
    <mc:Fallback xmlns="">
      <p:transition spd="slow" advClick="0" advTm="12000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2000">
        <p:dissolve/>
      </p:transition>
    </mc:Choice>
    <mc:Fallback xmlns="">
      <p:transition spd="slow" advClick="0" advTm="12000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2000">
        <p:dissolve/>
      </p:transition>
    </mc:Choice>
    <mc:Fallback xmlns="">
      <p:transition spd="slow" advClick="0" advTm="12000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2000">
        <p:dissolve/>
      </p:transition>
    </mc:Choice>
    <mc:Fallback xmlns="">
      <p:transition spd="slow" advClick="0" advTm="12000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2000">
        <p:dissolve/>
      </p:transition>
    </mc:Choice>
    <mc:Fallback xmlns="">
      <p:transition spd="slow" advClick="0" advTm="12000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7/18/2021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12000">
        <p:dissolve/>
      </p:transition>
    </mc:Choice>
    <mc:Fallback xmlns="">
      <p:transition spd="slow" advClick="0" advTm="12000">
        <p:dissolve/>
      </p:transition>
    </mc:Fallback>
  </mc:AlternateConten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D0D9F7C2-5D22-4973-912E-BDE400986EB5}"/>
              </a:ext>
            </a:extLst>
          </p:cNvPr>
          <p:cNvSpPr/>
          <p:nvPr/>
        </p:nvSpPr>
        <p:spPr>
          <a:xfrm>
            <a:off x="1522091" y="1076834"/>
            <a:ext cx="1066990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8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ISTITUTO COMPRENSIVO PESCARA 6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F5F0E8E-59EC-41EC-BDA0-3A2FA5A7A365}"/>
              </a:ext>
            </a:extLst>
          </p:cNvPr>
          <p:cNvSpPr/>
          <p:nvPr/>
        </p:nvSpPr>
        <p:spPr>
          <a:xfrm>
            <a:off x="440316" y="2597502"/>
            <a:ext cx="1150186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Scuola dell’infanzia plesso </a:t>
            </a:r>
            <a:r>
              <a:rPr lang="it-IT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"</a:t>
            </a:r>
            <a:r>
              <a:rPr lang="it-IT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Bruno Munari</a:t>
            </a:r>
            <a:r>
              <a:rPr lang="it-IT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it-IT" sz="4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E3E6EC4B-8FF8-4178-8138-31B71B7EC069}"/>
              </a:ext>
            </a:extLst>
          </p:cNvPr>
          <p:cNvSpPr/>
          <p:nvPr/>
        </p:nvSpPr>
        <p:spPr>
          <a:xfrm>
            <a:off x="8689802" y="5183828"/>
            <a:ext cx="279435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A. S.</a:t>
            </a:r>
            <a:r>
              <a:rPr lang="it-IT" sz="2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2020-2021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A682CB5D-F01F-432B-814A-A3D6CA0A6753}"/>
              </a:ext>
            </a:extLst>
          </p:cNvPr>
          <p:cNvSpPr/>
          <p:nvPr/>
        </p:nvSpPr>
        <p:spPr>
          <a:xfrm>
            <a:off x="863638" y="3908073"/>
            <a:ext cx="10464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"</a:t>
            </a:r>
            <a:r>
              <a:rPr lang="it-IT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Educazione alla cittadinanza</a:t>
            </a:r>
            <a:r>
              <a:rPr lang="it-IT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"</a:t>
            </a:r>
            <a:endParaRPr lang="it-IT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2" name="Silent Bloom - SLPSTR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3" name="Silent Bloom - SLPSTR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7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2000">
        <p:dissolve/>
      </p:transition>
    </mc:Choice>
    <mc:Fallback xmlns="">
      <p:transition spd="slow" advClick="0" advTm="12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numSld="999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A3CC463-F933-4AC4-86E1-5AC14B0C3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025D2DB-A12A-44DB-B00E-F4D622329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06DA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Immagine che contiene persona, esterni, erba&#10;&#10;Descrizione generata automaticamente">
            <a:extLst>
              <a:ext uri="{FF2B5EF4-FFF2-40B4-BE49-F238E27FC236}">
                <a16:creationId xmlns:a16="http://schemas.microsoft.com/office/drawing/2014/main" id="{75322D96-049B-453F-8131-8C2B1B65F7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652" y="643467"/>
            <a:ext cx="1856739" cy="247565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E7E7877-F64E-4EEA-B778-138031EFF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06DA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Immagine che contiene persona, gruppo&#10;&#10;Descrizione generata automaticamente">
            <a:extLst>
              <a:ext uri="{FF2B5EF4-FFF2-40B4-BE49-F238E27FC236}">
                <a16:creationId xmlns:a16="http://schemas.microsoft.com/office/drawing/2014/main" id="{B85DB661-A823-4ED9-B612-882AE65424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267" y="3748194"/>
            <a:ext cx="3295508" cy="247163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DD6C4F3-70FD-4F13-919C-702EE4886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0596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magine 6" descr="Immagine che contiene persona, piccolo, figlio, erba&#10;&#10;Descrizione generata automaticamente">
            <a:extLst>
              <a:ext uri="{FF2B5EF4-FFF2-40B4-BE49-F238E27FC236}">
                <a16:creationId xmlns:a16="http://schemas.microsoft.com/office/drawing/2014/main" id="{49219A43-FA25-4821-8AD7-12884F971D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6260656" y="650497"/>
            <a:ext cx="41782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17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2000">
        <p:dissolve/>
      </p:transition>
    </mc:Choice>
    <mc:Fallback xmlns="">
      <p:transition spd="slow" advClick="0" advTm="12000">
        <p:dissolv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F494AE6-A88C-448B-B1B7-80259E6F4F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:a16="http://schemas.microsoft.com/office/drawing/2014/main" id="{C745CE16-89D6-4814-9F2C-A84BF633AC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37" r="-1" b="14985"/>
          <a:stretch/>
        </p:blipFill>
        <p:spPr>
          <a:xfrm>
            <a:off x="321734" y="321733"/>
            <a:ext cx="3084025" cy="3021406"/>
          </a:xfrm>
          <a:prstGeom prst="rect">
            <a:avLst/>
          </a:prstGeom>
        </p:spPr>
      </p:pic>
      <p:pic>
        <p:nvPicPr>
          <p:cNvPr id="10" name="Immagine 9" descr="Immagine che contiene persona, pavimento, bigliettodavisita&#10;&#10;Descrizione generata automaticamente">
            <a:extLst>
              <a:ext uri="{FF2B5EF4-FFF2-40B4-BE49-F238E27FC236}">
                <a16:creationId xmlns:a16="http://schemas.microsoft.com/office/drawing/2014/main" id="{65A68C28-C082-4C25-9CBC-4A37354F43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32248"/>
          <a:stretch/>
        </p:blipFill>
        <p:spPr>
          <a:xfrm rot="21600000">
            <a:off x="321734" y="3514854"/>
            <a:ext cx="3084025" cy="2785952"/>
          </a:xfrm>
          <a:prstGeom prst="rect">
            <a:avLst/>
          </a:prstGeom>
        </p:spPr>
      </p:pic>
      <p:pic>
        <p:nvPicPr>
          <p:cNvPr id="6" name="Immagine 5" descr="Immagine che contiene persona, interni, gruppo, persone&#10;&#10;Descrizione generata automaticamente">
            <a:extLst>
              <a:ext uri="{FF2B5EF4-FFF2-40B4-BE49-F238E27FC236}">
                <a16:creationId xmlns:a16="http://schemas.microsoft.com/office/drawing/2014/main" id="{46AFC03F-F737-4B71-8ADC-7FFAB4F552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837" b="2"/>
          <a:stretch/>
        </p:blipFill>
        <p:spPr>
          <a:xfrm>
            <a:off x="3598286" y="321733"/>
            <a:ext cx="4043250" cy="5979074"/>
          </a:xfrm>
          <a:prstGeom prst="rect">
            <a:avLst/>
          </a:prstGeom>
        </p:spPr>
      </p:pic>
      <p:pic>
        <p:nvPicPr>
          <p:cNvPr id="8" name="Immagine 7" descr="Immagine che contiene persona&#10;&#10;Descrizione generata automaticamente">
            <a:extLst>
              <a:ext uri="{FF2B5EF4-FFF2-40B4-BE49-F238E27FC236}">
                <a16:creationId xmlns:a16="http://schemas.microsoft.com/office/drawing/2014/main" id="{95AD1DDF-F65F-4B80-B455-5EBAE9EFA2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4" r="8360" b="2"/>
          <a:stretch/>
        </p:blipFill>
        <p:spPr>
          <a:xfrm rot="21600000">
            <a:off x="7834063" y="321733"/>
            <a:ext cx="4036201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1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2000">
        <p:dissolve/>
      </p:transition>
    </mc:Choice>
    <mc:Fallback xmlns="">
      <p:transition spd="slow" advClick="0" advTm="12000">
        <p:dissolv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32DB99-93A2-40E5-BC49-E211DCC03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529CFB1-4A36-4A05-8D7A-948E227731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7B892C-9BD7-460D-B3EE-AB7C87F47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0788" y="0"/>
            <a:ext cx="4651212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635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entury Gothic" panose="020B0502020202020204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49F69EA-A9B1-4EB9-91FB-AC4C1CC5E4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750"/>
          <a:stretch/>
        </p:blipFill>
        <p:spPr>
          <a:xfrm rot="16200000">
            <a:off x="7521575" y="2187574"/>
            <a:ext cx="6857999" cy="248285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B04D021-C499-4B73-899D-8EF595509EC6}"/>
              </a:ext>
            </a:extLst>
          </p:cNvPr>
          <p:cNvSpPr txBox="1"/>
          <p:nvPr/>
        </p:nvSpPr>
        <p:spPr>
          <a:xfrm>
            <a:off x="965201" y="965201"/>
            <a:ext cx="5947496" cy="49234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Gli</a:t>
            </a:r>
            <a:r>
              <a:rPr lang="en-US" sz="1600" dirty="0"/>
              <a:t> </a:t>
            </a:r>
            <a:r>
              <a:rPr lang="en-US" sz="1600" dirty="0" err="1"/>
              <a:t>alunni</a:t>
            </a:r>
            <a:r>
              <a:rPr lang="en-US" sz="1600" dirty="0"/>
              <a:t> di 4 anni </a:t>
            </a:r>
            <a:r>
              <a:rPr lang="en-US" sz="1600" dirty="0" err="1"/>
              <a:t>durante</a:t>
            </a:r>
            <a:r>
              <a:rPr lang="en-US" sz="1600" dirty="0"/>
              <a:t> </a:t>
            </a:r>
            <a:r>
              <a:rPr lang="en-US" sz="1600" dirty="0" err="1"/>
              <a:t>tutto</a:t>
            </a:r>
            <a:r>
              <a:rPr lang="en-US" sz="1600" dirty="0"/>
              <a:t> </a:t>
            </a:r>
            <a:r>
              <a:rPr lang="en-US" sz="1600" dirty="0" err="1"/>
              <a:t>l’anno</a:t>
            </a:r>
            <a:r>
              <a:rPr lang="en-US" sz="1600" dirty="0"/>
              <a:t> </a:t>
            </a:r>
            <a:r>
              <a:rPr lang="en-US" sz="1600" dirty="0" err="1"/>
              <a:t>scolastico</a:t>
            </a:r>
            <a:r>
              <a:rPr lang="en-US" sz="1600" dirty="0"/>
              <a:t> </a:t>
            </a:r>
            <a:r>
              <a:rPr lang="en-US" sz="1600" dirty="0" err="1"/>
              <a:t>si</a:t>
            </a:r>
            <a:r>
              <a:rPr lang="en-US" sz="1600" dirty="0"/>
              <a:t> </a:t>
            </a:r>
            <a:r>
              <a:rPr lang="en-US" sz="1600" dirty="0" err="1"/>
              <a:t>sono</a:t>
            </a:r>
            <a:r>
              <a:rPr lang="en-US" sz="1600" dirty="0"/>
              <a:t> </a:t>
            </a:r>
            <a:r>
              <a:rPr lang="en-US" sz="1600" dirty="0" err="1"/>
              <a:t>confrontati</a:t>
            </a:r>
            <a:r>
              <a:rPr lang="en-US" sz="1600" dirty="0"/>
              <a:t> con </a:t>
            </a:r>
            <a:r>
              <a:rPr lang="en-US" sz="1600" dirty="0" err="1"/>
              <a:t>regole</a:t>
            </a:r>
            <a:r>
              <a:rPr lang="en-US" sz="1600" dirty="0"/>
              <a:t> da </a:t>
            </a:r>
            <a:r>
              <a:rPr lang="en-US" sz="1600" dirty="0" err="1"/>
              <a:t>rispettare</a:t>
            </a:r>
            <a:r>
              <a:rPr lang="en-US" sz="1600" dirty="0"/>
              <a:t> e </a:t>
            </a:r>
            <a:r>
              <a:rPr lang="en-US" sz="1600" dirty="0" err="1"/>
              <a:t>hanno</a:t>
            </a:r>
            <a:r>
              <a:rPr lang="en-US" sz="1600" dirty="0"/>
              <a:t> </a:t>
            </a:r>
            <a:r>
              <a:rPr lang="en-US" sz="1600" dirty="0" err="1"/>
              <a:t>vissuto</a:t>
            </a:r>
            <a:r>
              <a:rPr lang="en-US" sz="1600" dirty="0"/>
              <a:t> </a:t>
            </a:r>
            <a:r>
              <a:rPr lang="en-US" sz="1600" dirty="0" err="1"/>
              <a:t>nella</a:t>
            </a:r>
            <a:r>
              <a:rPr lang="en-US" sz="1600" dirty="0"/>
              <a:t> </a:t>
            </a:r>
            <a:r>
              <a:rPr lang="en-US" sz="1600" dirty="0" err="1"/>
              <a:t>quotidianità</a:t>
            </a:r>
            <a:r>
              <a:rPr lang="en-US" sz="1600" dirty="0"/>
              <a:t> </a:t>
            </a:r>
            <a:r>
              <a:rPr lang="en-US" sz="1600" dirty="0" err="1"/>
              <a:t>esperienza</a:t>
            </a:r>
            <a:r>
              <a:rPr lang="en-US" sz="1600" dirty="0"/>
              <a:t> di </a:t>
            </a:r>
            <a:r>
              <a:rPr lang="en-US" sz="1600" dirty="0" err="1"/>
              <a:t>partecipazione</a:t>
            </a:r>
            <a:r>
              <a:rPr lang="en-US" sz="1600" dirty="0"/>
              <a:t> </a:t>
            </a:r>
            <a:r>
              <a:rPr lang="en-US" sz="1600" dirty="0" err="1"/>
              <a:t>attiva</a:t>
            </a:r>
            <a:r>
              <a:rPr lang="en-US" sz="1600" dirty="0"/>
              <a:t> </a:t>
            </a:r>
            <a:r>
              <a:rPr lang="en-US" sz="1600" dirty="0" err="1"/>
              <a:t>che</a:t>
            </a:r>
            <a:r>
              <a:rPr lang="en-US" sz="1600" dirty="0"/>
              <a:t> </a:t>
            </a:r>
            <a:r>
              <a:rPr lang="en-US" sz="1600" dirty="0" err="1"/>
              <a:t>costituisce</a:t>
            </a:r>
            <a:r>
              <a:rPr lang="en-US" sz="1600" dirty="0"/>
              <a:t> il primo </a:t>
            </a:r>
            <a:r>
              <a:rPr lang="en-US" sz="1600" dirty="0" err="1"/>
              <a:t>passo</a:t>
            </a:r>
            <a:r>
              <a:rPr lang="en-US" sz="1600" dirty="0"/>
              <a:t> per </a:t>
            </a:r>
            <a:r>
              <a:rPr lang="en-US" sz="1600" dirty="0" err="1"/>
              <a:t>diventare</a:t>
            </a:r>
            <a:r>
              <a:rPr lang="en-US" sz="1600" dirty="0"/>
              <a:t> </a:t>
            </a:r>
            <a:r>
              <a:rPr lang="en-US" sz="1600" dirty="0" err="1"/>
              <a:t>cittadini</a:t>
            </a:r>
            <a:r>
              <a:rPr lang="en-US" sz="1600" dirty="0"/>
              <a:t> </a:t>
            </a:r>
            <a:r>
              <a:rPr lang="en-US" sz="1600" dirty="0" err="1"/>
              <a:t>sensibili</a:t>
            </a:r>
            <a:r>
              <a:rPr lang="en-US" sz="1600" dirty="0"/>
              <a:t> e </a:t>
            </a:r>
            <a:r>
              <a:rPr lang="en-US" sz="1600" dirty="0" err="1"/>
              <a:t>consapevoli</a:t>
            </a:r>
            <a:r>
              <a:rPr lang="en-US" sz="1600" dirty="0"/>
              <a:t>. Il </a:t>
            </a:r>
            <a:r>
              <a:rPr lang="en-US" sz="1600" dirty="0" err="1"/>
              <a:t>progetto</a:t>
            </a:r>
            <a:r>
              <a:rPr lang="en-US" sz="1600" dirty="0"/>
              <a:t> « Uno </a:t>
            </a:r>
            <a:r>
              <a:rPr lang="en-US" sz="1600" dirty="0" err="1"/>
              <a:t>gnomo</a:t>
            </a:r>
            <a:r>
              <a:rPr lang="en-US" sz="1600" dirty="0"/>
              <a:t> per </a:t>
            </a:r>
            <a:r>
              <a:rPr lang="en-US" sz="1600" dirty="0" err="1"/>
              <a:t>amico</a:t>
            </a:r>
            <a:r>
              <a:rPr lang="en-US" sz="1600" dirty="0"/>
              <a:t>» </a:t>
            </a:r>
            <a:r>
              <a:rPr lang="en-US" sz="1600" dirty="0" err="1"/>
              <a:t>si</a:t>
            </a:r>
            <a:r>
              <a:rPr lang="en-US" sz="1600" dirty="0"/>
              <a:t> è </a:t>
            </a:r>
            <a:r>
              <a:rPr lang="en-US" sz="1600" dirty="0" err="1"/>
              <a:t>prestato</a:t>
            </a:r>
            <a:r>
              <a:rPr lang="en-US" sz="1600" dirty="0"/>
              <a:t> ad </a:t>
            </a:r>
            <a:r>
              <a:rPr lang="en-US" sz="1600" dirty="0" err="1"/>
              <a:t>aiutare</a:t>
            </a:r>
            <a:r>
              <a:rPr lang="en-US" sz="1600" dirty="0"/>
              <a:t> </a:t>
            </a:r>
            <a:r>
              <a:rPr lang="en-US" sz="1600" dirty="0" err="1"/>
              <a:t>i</a:t>
            </a:r>
            <a:r>
              <a:rPr lang="en-US" sz="1600" dirty="0"/>
              <a:t> bambini ad </a:t>
            </a:r>
            <a:r>
              <a:rPr lang="en-US" sz="1600" dirty="0" err="1"/>
              <a:t>accettare</a:t>
            </a:r>
            <a:r>
              <a:rPr lang="en-US" sz="1600" dirty="0"/>
              <a:t> </a:t>
            </a:r>
            <a:r>
              <a:rPr lang="en-US" sz="1600" dirty="0" err="1"/>
              <a:t>gli</a:t>
            </a:r>
            <a:r>
              <a:rPr lang="en-US" sz="1600" dirty="0"/>
              <a:t> </a:t>
            </a:r>
            <a:r>
              <a:rPr lang="en-US" sz="1600" dirty="0" err="1"/>
              <a:t>altri</a:t>
            </a:r>
            <a:r>
              <a:rPr lang="en-US" sz="1600" dirty="0"/>
              <a:t> con le </a:t>
            </a:r>
            <a:r>
              <a:rPr lang="en-US" sz="1600" dirty="0" err="1"/>
              <a:t>proprie</a:t>
            </a:r>
            <a:r>
              <a:rPr lang="en-US" sz="1600" dirty="0"/>
              <a:t> </a:t>
            </a:r>
            <a:r>
              <a:rPr lang="en-US" sz="1600" dirty="0" err="1"/>
              <a:t>diversità</a:t>
            </a:r>
            <a:r>
              <a:rPr lang="en-US" sz="1600" dirty="0"/>
              <a:t>, </a:t>
            </a:r>
            <a:r>
              <a:rPr lang="en-US" sz="1600" dirty="0" err="1"/>
              <a:t>rispettare</a:t>
            </a:r>
            <a:r>
              <a:rPr lang="en-US" sz="1600" dirty="0"/>
              <a:t> le </a:t>
            </a:r>
            <a:r>
              <a:rPr lang="en-US" sz="1600" dirty="0" err="1"/>
              <a:t>istituzioni</a:t>
            </a:r>
            <a:r>
              <a:rPr lang="en-US" sz="1600" dirty="0"/>
              <a:t> con </a:t>
            </a:r>
            <a:r>
              <a:rPr lang="en-US" sz="1600" dirty="0" err="1"/>
              <a:t>comportamenti</a:t>
            </a:r>
            <a:r>
              <a:rPr lang="en-US" sz="1600" dirty="0"/>
              <a:t> </a:t>
            </a:r>
            <a:r>
              <a:rPr lang="en-US" sz="1600" dirty="0" err="1"/>
              <a:t>corretti</a:t>
            </a:r>
            <a:r>
              <a:rPr lang="en-US" sz="1600" dirty="0"/>
              <a:t>.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Con il </a:t>
            </a:r>
            <a:r>
              <a:rPr lang="en-US" sz="1600" dirty="0" err="1"/>
              <a:t>progetto</a:t>
            </a:r>
            <a:r>
              <a:rPr lang="en-US" sz="1600" dirty="0"/>
              <a:t> </a:t>
            </a:r>
            <a:r>
              <a:rPr lang="en-US" sz="1600" dirty="0" err="1"/>
              <a:t>curriculare</a:t>
            </a:r>
            <a:r>
              <a:rPr lang="en-US" sz="1600" dirty="0"/>
              <a:t> « Tu </a:t>
            </a:r>
            <a:r>
              <a:rPr lang="en-US" sz="1600" dirty="0" err="1"/>
              <a:t>chiamale</a:t>
            </a:r>
            <a:r>
              <a:rPr lang="en-US" sz="1600" dirty="0"/>
              <a:t> </a:t>
            </a:r>
            <a:r>
              <a:rPr lang="en-US" sz="1600" dirty="0" err="1"/>
              <a:t>emozioni</a:t>
            </a:r>
            <a:r>
              <a:rPr lang="en-US" sz="1600" dirty="0"/>
              <a:t> » </a:t>
            </a:r>
            <a:r>
              <a:rPr lang="en-US" sz="1600" dirty="0" err="1"/>
              <a:t>i</a:t>
            </a:r>
            <a:r>
              <a:rPr lang="en-US" sz="1600" dirty="0"/>
              <a:t> bambini </a:t>
            </a:r>
            <a:r>
              <a:rPr lang="en-US" sz="1600" dirty="0" err="1"/>
              <a:t>sono</a:t>
            </a:r>
            <a:r>
              <a:rPr lang="en-US" sz="1600" dirty="0"/>
              <a:t> </a:t>
            </a:r>
            <a:r>
              <a:rPr lang="en-US" sz="1600" dirty="0" err="1"/>
              <a:t>stati</a:t>
            </a:r>
            <a:r>
              <a:rPr lang="en-US" sz="1600" dirty="0"/>
              <a:t> </a:t>
            </a:r>
            <a:r>
              <a:rPr lang="en-US" sz="1600" dirty="0" err="1"/>
              <a:t>guidati</a:t>
            </a:r>
            <a:r>
              <a:rPr lang="en-US" sz="1600" dirty="0"/>
              <a:t> a vivere in modo </a:t>
            </a:r>
            <a:r>
              <a:rPr lang="en-US" sz="1600" dirty="0" err="1"/>
              <a:t>equilibrato</a:t>
            </a:r>
            <a:r>
              <a:rPr lang="en-US" sz="1600" dirty="0"/>
              <a:t> e </a:t>
            </a:r>
            <a:r>
              <a:rPr lang="en-US" sz="1600" dirty="0" err="1"/>
              <a:t>positivo</a:t>
            </a:r>
            <a:r>
              <a:rPr lang="en-US" sz="1600" dirty="0"/>
              <a:t> </a:t>
            </a:r>
            <a:r>
              <a:rPr lang="en-US" sz="1600" dirty="0" err="1"/>
              <a:t>i</a:t>
            </a:r>
            <a:r>
              <a:rPr lang="en-US" sz="1600" dirty="0"/>
              <a:t> </a:t>
            </a:r>
            <a:r>
              <a:rPr lang="en-US" sz="1600" dirty="0" err="1"/>
              <a:t>propri</a:t>
            </a:r>
            <a:r>
              <a:rPr lang="en-US" sz="1600" dirty="0"/>
              <a:t> </a:t>
            </a:r>
            <a:r>
              <a:rPr lang="en-US" sz="1600" dirty="0" err="1"/>
              <a:t>stati</a:t>
            </a:r>
            <a:r>
              <a:rPr lang="en-US" sz="1600" dirty="0"/>
              <a:t> </a:t>
            </a:r>
            <a:r>
              <a:rPr lang="en-US" sz="1600" dirty="0" err="1"/>
              <a:t>d’animo</a:t>
            </a:r>
            <a:r>
              <a:rPr lang="en-US" sz="1600" dirty="0"/>
              <a:t>, ad </a:t>
            </a:r>
            <a:r>
              <a:rPr lang="en-US" sz="1600" dirty="0" err="1"/>
              <a:t>esprimere</a:t>
            </a:r>
            <a:r>
              <a:rPr lang="en-US" sz="1600" dirty="0"/>
              <a:t> le </a:t>
            </a:r>
            <a:r>
              <a:rPr lang="en-US" sz="1600" dirty="0" err="1"/>
              <a:t>proprie</a:t>
            </a:r>
            <a:r>
              <a:rPr lang="en-US" sz="1600" dirty="0"/>
              <a:t> </a:t>
            </a:r>
            <a:r>
              <a:rPr lang="en-US" sz="1600" dirty="0" err="1"/>
              <a:t>emozioni</a:t>
            </a:r>
            <a:r>
              <a:rPr lang="en-US" sz="1600" dirty="0"/>
              <a:t> e a </a:t>
            </a:r>
            <a:r>
              <a:rPr lang="en-US" sz="1600" dirty="0" err="1"/>
              <a:t>rendersi</a:t>
            </a:r>
            <a:r>
              <a:rPr lang="en-US" sz="1600" dirty="0"/>
              <a:t> </a:t>
            </a:r>
            <a:r>
              <a:rPr lang="en-US" sz="1600" dirty="0" err="1"/>
              <a:t>sensibili</a:t>
            </a:r>
            <a:r>
              <a:rPr lang="en-US" sz="1600" dirty="0"/>
              <a:t> ai </a:t>
            </a:r>
            <a:r>
              <a:rPr lang="en-US" sz="1600" dirty="0" err="1"/>
              <a:t>sentimenti</a:t>
            </a:r>
            <a:r>
              <a:rPr lang="en-US" sz="1600" dirty="0"/>
              <a:t> </a:t>
            </a:r>
            <a:r>
              <a:rPr lang="en-US" sz="1600" dirty="0" err="1"/>
              <a:t>altrui</a:t>
            </a:r>
            <a:r>
              <a:rPr lang="en-US" sz="1600" dirty="0"/>
              <a:t>.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Inoltre</a:t>
            </a:r>
            <a:r>
              <a:rPr lang="en-US" sz="1600" dirty="0"/>
              <a:t> in </a:t>
            </a:r>
            <a:r>
              <a:rPr lang="en-US" sz="1600" dirty="0" err="1"/>
              <a:t>occasione</a:t>
            </a:r>
            <a:r>
              <a:rPr lang="en-US" sz="1600" dirty="0"/>
              <a:t> </a:t>
            </a:r>
            <a:r>
              <a:rPr lang="en-US" sz="1600" dirty="0" err="1"/>
              <a:t>della</a:t>
            </a:r>
            <a:r>
              <a:rPr lang="en-US" sz="1600" dirty="0"/>
              <a:t> </a:t>
            </a:r>
            <a:r>
              <a:rPr lang="en-US" sz="1600" dirty="0" err="1"/>
              <a:t>giornata</a:t>
            </a:r>
            <a:r>
              <a:rPr lang="en-US" sz="1600" dirty="0"/>
              <a:t> </a:t>
            </a:r>
            <a:r>
              <a:rPr lang="en-US" sz="1600" dirty="0" err="1"/>
              <a:t>mondiale</a:t>
            </a:r>
            <a:r>
              <a:rPr lang="en-US" sz="1600" dirty="0"/>
              <a:t> </a:t>
            </a:r>
            <a:r>
              <a:rPr lang="en-US" sz="1600" dirty="0" err="1"/>
              <a:t>dell’acqua</a:t>
            </a:r>
            <a:r>
              <a:rPr lang="en-US" sz="1600" dirty="0"/>
              <a:t> ( 22 </a:t>
            </a:r>
            <a:r>
              <a:rPr lang="en-US" sz="1600" dirty="0" err="1"/>
              <a:t>marzo</a:t>
            </a:r>
            <a:r>
              <a:rPr lang="en-US" sz="1600" dirty="0"/>
              <a:t> ), </a:t>
            </a:r>
            <a:r>
              <a:rPr lang="en-US" sz="1600" dirty="0" err="1"/>
              <a:t>della</a:t>
            </a:r>
            <a:r>
              <a:rPr lang="en-US" sz="1600" dirty="0"/>
              <a:t> </a:t>
            </a:r>
            <a:r>
              <a:rPr lang="en-US" sz="1600" dirty="0" err="1"/>
              <a:t>giornata</a:t>
            </a:r>
            <a:r>
              <a:rPr lang="en-US" sz="1600" dirty="0"/>
              <a:t> </a:t>
            </a:r>
            <a:r>
              <a:rPr lang="en-US" sz="1600" dirty="0" err="1"/>
              <a:t>mondiale</a:t>
            </a:r>
            <a:r>
              <a:rPr lang="en-US" sz="1600" dirty="0"/>
              <a:t> </a:t>
            </a:r>
            <a:r>
              <a:rPr lang="en-US" sz="1600" dirty="0" err="1"/>
              <a:t>delle</a:t>
            </a:r>
            <a:r>
              <a:rPr lang="en-US" sz="1600" dirty="0"/>
              <a:t> </a:t>
            </a:r>
            <a:r>
              <a:rPr lang="en-US" sz="1600" dirty="0" err="1"/>
              <a:t>api</a:t>
            </a:r>
            <a:r>
              <a:rPr lang="en-US" sz="1600" dirty="0"/>
              <a:t> ( 20 </a:t>
            </a:r>
            <a:r>
              <a:rPr lang="en-US" sz="1600" dirty="0" err="1"/>
              <a:t>maggio</a:t>
            </a:r>
            <a:r>
              <a:rPr lang="en-US" sz="1600" dirty="0"/>
              <a:t> ) </a:t>
            </a:r>
            <a:r>
              <a:rPr lang="en-US" sz="1600" dirty="0" err="1"/>
              <a:t>i</a:t>
            </a:r>
            <a:r>
              <a:rPr lang="en-US" sz="1600" dirty="0"/>
              <a:t> bambini </a:t>
            </a:r>
            <a:r>
              <a:rPr lang="en-US" sz="1600" dirty="0" err="1"/>
              <a:t>hanno</a:t>
            </a:r>
            <a:r>
              <a:rPr lang="en-US" sz="1600" dirty="0"/>
              <a:t> </a:t>
            </a:r>
            <a:r>
              <a:rPr lang="en-US" sz="1600" dirty="0" err="1"/>
              <a:t>potuto</a:t>
            </a:r>
            <a:r>
              <a:rPr lang="en-US" sz="1600" dirty="0"/>
              <a:t> </a:t>
            </a:r>
            <a:r>
              <a:rPr lang="en-US" sz="1600" dirty="0" err="1"/>
              <a:t>visionare</a:t>
            </a:r>
            <a:r>
              <a:rPr lang="en-US" sz="1600" dirty="0"/>
              <a:t> </a:t>
            </a:r>
            <a:r>
              <a:rPr lang="en-US" sz="1600" dirty="0" err="1"/>
              <a:t>brevi</a:t>
            </a:r>
            <a:r>
              <a:rPr lang="en-US" sz="1600" dirty="0"/>
              <a:t> </a:t>
            </a:r>
            <a:r>
              <a:rPr lang="en-US" sz="1600" dirty="0" err="1"/>
              <a:t>filmati</a:t>
            </a:r>
            <a:r>
              <a:rPr lang="en-US" sz="1600" dirty="0"/>
              <a:t> e </a:t>
            </a:r>
            <a:r>
              <a:rPr lang="en-US" sz="1600" dirty="0" err="1"/>
              <a:t>cartoni</a:t>
            </a:r>
            <a:r>
              <a:rPr lang="en-US" sz="1600" dirty="0"/>
              <a:t> </a:t>
            </a:r>
            <a:r>
              <a:rPr lang="en-US" sz="1600" dirty="0" err="1"/>
              <a:t>animati</a:t>
            </a:r>
            <a:r>
              <a:rPr lang="en-US" sz="1600" dirty="0"/>
              <a:t>, </a:t>
            </a:r>
            <a:r>
              <a:rPr lang="en-US" sz="1600" dirty="0" err="1"/>
              <a:t>ascoltare</a:t>
            </a:r>
            <a:r>
              <a:rPr lang="en-US" sz="1600" dirty="0"/>
              <a:t> canzoni e  </a:t>
            </a:r>
            <a:r>
              <a:rPr lang="en-US" sz="1600" dirty="0" err="1"/>
              <a:t>filastrocche</a:t>
            </a:r>
            <a:r>
              <a:rPr lang="en-US" sz="1600" dirty="0"/>
              <a:t> </a:t>
            </a:r>
            <a:r>
              <a:rPr lang="en-US" sz="1600" dirty="0" err="1"/>
              <a:t>inerenti</a:t>
            </a:r>
            <a:r>
              <a:rPr lang="en-US" sz="1600" dirty="0"/>
              <a:t> la </a:t>
            </a:r>
            <a:r>
              <a:rPr lang="en-US" sz="1600" dirty="0" err="1"/>
              <a:t>rispettiva</a:t>
            </a:r>
            <a:r>
              <a:rPr lang="en-US" sz="1600" dirty="0"/>
              <a:t> </a:t>
            </a:r>
            <a:r>
              <a:rPr lang="en-US" sz="1600" dirty="0" err="1"/>
              <a:t>ricorrenza</a:t>
            </a:r>
            <a:r>
              <a:rPr lang="en-US" sz="1600" dirty="0"/>
              <a:t>. </a:t>
            </a:r>
            <a:r>
              <a:rPr lang="en-US" sz="1600" dirty="0" err="1"/>
              <a:t>Gli</a:t>
            </a:r>
            <a:r>
              <a:rPr lang="en-US" sz="1600" dirty="0"/>
              <a:t> </a:t>
            </a:r>
            <a:r>
              <a:rPr lang="en-US" sz="1600" dirty="0" err="1"/>
              <a:t>alunni</a:t>
            </a:r>
            <a:r>
              <a:rPr lang="en-US" sz="1600" dirty="0"/>
              <a:t> </a:t>
            </a:r>
            <a:r>
              <a:rPr lang="en-US" sz="1600" dirty="0" err="1"/>
              <a:t>hanno</a:t>
            </a:r>
            <a:r>
              <a:rPr lang="en-US" sz="1600" dirty="0"/>
              <a:t> </a:t>
            </a:r>
            <a:r>
              <a:rPr lang="en-US" sz="1600" dirty="0" err="1"/>
              <a:t>successivamente</a:t>
            </a:r>
            <a:r>
              <a:rPr lang="en-US" sz="1600" dirty="0"/>
              <a:t> </a:t>
            </a:r>
            <a:r>
              <a:rPr lang="en-US" sz="1600" dirty="0" err="1"/>
              <a:t>svolto</a:t>
            </a:r>
            <a:r>
              <a:rPr lang="en-US" sz="1600" dirty="0"/>
              <a:t> </a:t>
            </a:r>
            <a:r>
              <a:rPr lang="en-US" sz="1600" dirty="0" err="1"/>
              <a:t>attività</a:t>
            </a:r>
            <a:r>
              <a:rPr lang="en-US" sz="1600" dirty="0"/>
              <a:t> </a:t>
            </a:r>
            <a:r>
              <a:rPr lang="en-US" sz="1600" dirty="0" err="1"/>
              <a:t>grafico-pittoriche</a:t>
            </a:r>
            <a:r>
              <a:rPr lang="en-US" sz="1600" dirty="0"/>
              <a:t> </a:t>
            </a:r>
            <a:r>
              <a:rPr lang="en-US" sz="1600" dirty="0" err="1"/>
              <a:t>inerenti</a:t>
            </a:r>
            <a:r>
              <a:rPr lang="en-US" sz="1600" dirty="0"/>
              <a:t> </a:t>
            </a:r>
            <a:r>
              <a:rPr lang="en-US" sz="1600" dirty="0" err="1"/>
              <a:t>l’argomento</a:t>
            </a:r>
            <a:r>
              <a:rPr lang="en-US" sz="1600" dirty="0"/>
              <a:t> </a:t>
            </a:r>
            <a:r>
              <a:rPr lang="en-US" sz="1600" dirty="0" err="1"/>
              <a:t>trattato</a:t>
            </a:r>
            <a:r>
              <a:rPr lang="en-US" sz="1600" dirty="0"/>
              <a:t>. Nel mese di </a:t>
            </a:r>
            <a:r>
              <a:rPr lang="en-US" sz="1600" dirty="0" err="1"/>
              <a:t>maggio</a:t>
            </a:r>
            <a:r>
              <a:rPr lang="en-US" sz="1600" dirty="0"/>
              <a:t> </a:t>
            </a:r>
            <a:r>
              <a:rPr lang="en-US" sz="1600" dirty="0" err="1"/>
              <a:t>gli</a:t>
            </a:r>
            <a:r>
              <a:rPr lang="en-US" sz="1600" dirty="0"/>
              <a:t> </a:t>
            </a:r>
            <a:r>
              <a:rPr lang="en-US" sz="1600" dirty="0" err="1"/>
              <a:t>alunni</a:t>
            </a:r>
            <a:r>
              <a:rPr lang="en-US" sz="1600" dirty="0"/>
              <a:t> </a:t>
            </a:r>
            <a:r>
              <a:rPr lang="en-US" sz="1600" dirty="0" err="1"/>
              <a:t>hanno</a:t>
            </a:r>
            <a:r>
              <a:rPr lang="en-US" sz="1600" dirty="0"/>
              <a:t> </a:t>
            </a:r>
            <a:r>
              <a:rPr lang="en-US" sz="1600" dirty="0" err="1"/>
              <a:t>contribuito</a:t>
            </a:r>
            <a:r>
              <a:rPr lang="en-US" sz="1600" dirty="0"/>
              <a:t> a </a:t>
            </a:r>
            <a:r>
              <a:rPr lang="en-US" sz="1600" dirty="0" err="1"/>
              <a:t>sistemare</a:t>
            </a:r>
            <a:r>
              <a:rPr lang="en-US" sz="1600" dirty="0"/>
              <a:t> il </a:t>
            </a:r>
            <a:r>
              <a:rPr lang="en-US" sz="1600" dirty="0" err="1"/>
              <a:t>giardino</a:t>
            </a:r>
            <a:r>
              <a:rPr lang="en-US" sz="1600" dirty="0"/>
              <a:t> </a:t>
            </a:r>
            <a:r>
              <a:rPr lang="en-US" sz="1600" dirty="0" err="1"/>
              <a:t>della</a:t>
            </a:r>
            <a:r>
              <a:rPr lang="en-US" sz="1600" dirty="0"/>
              <a:t> </a:t>
            </a:r>
            <a:r>
              <a:rPr lang="en-US" sz="1600" dirty="0" err="1"/>
              <a:t>scuola</a:t>
            </a:r>
            <a:r>
              <a:rPr lang="en-US" sz="1600" dirty="0"/>
              <a:t> ( </a:t>
            </a:r>
            <a:r>
              <a:rPr lang="en-US" sz="1600" dirty="0" err="1"/>
              <a:t>piantumazione</a:t>
            </a:r>
            <a:r>
              <a:rPr lang="en-US" sz="1600" dirty="0"/>
              <a:t> ) </a:t>
            </a:r>
            <a:r>
              <a:rPr lang="en-US" sz="1600" dirty="0" err="1"/>
              <a:t>rendendolo</a:t>
            </a:r>
            <a:r>
              <a:rPr lang="en-US" sz="1600" dirty="0"/>
              <a:t> </a:t>
            </a:r>
            <a:r>
              <a:rPr lang="en-US" sz="1600" dirty="0" err="1"/>
              <a:t>più</a:t>
            </a:r>
            <a:r>
              <a:rPr lang="en-US" sz="1600" dirty="0"/>
              <a:t> </a:t>
            </a:r>
            <a:r>
              <a:rPr lang="en-US" sz="1600" dirty="0" err="1"/>
              <a:t>accogliente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732491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2000">
        <p:dissolve/>
      </p:transition>
    </mc:Choice>
    <mc:Fallback xmlns="">
      <p:transition spd="slow" advClick="0" advTm="12000">
        <p:dissolv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9E301E5-1206-47D0-9CDF-72583D739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A31FBE-7948-4384-B68A-75DEFDC49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B9C48634-36BF-4121-8D03-D606152096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06" r="4" b="5"/>
          <a:stretch/>
        </p:blipFill>
        <p:spPr>
          <a:xfrm rot="21600000">
            <a:off x="641276" y="643467"/>
            <a:ext cx="4013020" cy="2702558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B04A4E50-77CA-4F6B-9C6F-5B50153752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41" r="-1" b="7532"/>
          <a:stretch/>
        </p:blipFill>
        <p:spPr>
          <a:xfrm>
            <a:off x="643467" y="3509433"/>
            <a:ext cx="4010830" cy="2705099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82E292F3-972B-48B1-B147-6716217147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822" b="12148"/>
          <a:stretch/>
        </p:blipFill>
        <p:spPr>
          <a:xfrm>
            <a:off x="4812633" y="643467"/>
            <a:ext cx="6735900" cy="5571066"/>
          </a:xfrm>
          <a:prstGeom prst="rect">
            <a:avLst/>
          </a:prstGeom>
        </p:spPr>
      </p:pic>
      <p:sp>
        <p:nvSpPr>
          <p:cNvPr id="6" name="AutoShape 2">
            <a:extLst>
              <a:ext uri="{FF2B5EF4-FFF2-40B4-BE49-F238E27FC236}">
                <a16:creationId xmlns:a16="http://schemas.microsoft.com/office/drawing/2014/main" id="{AD45B794-0D58-4435-BDD6-7B62C92A4C5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15526" y="3276600"/>
            <a:ext cx="332874" cy="33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BFB14A48-13B8-4B28-817D-109D4896F51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14360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2000">
        <p:dissolve/>
      </p:transition>
    </mc:Choice>
    <mc:Fallback xmlns="">
      <p:transition spd="slow" advClick="0" advTm="12000">
        <p:dissolv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2E8CD4E-6381-4807-AA5B-CE0024A8B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28445F8-F032-43C9-8D0F-A5155F525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59"/>
            <a:ext cx="5538555" cy="28870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02BB3743-D641-4C3F-A166-6222B076C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0339" y="644229"/>
            <a:ext cx="3413760" cy="256032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6A325B5-56A3-425A-B9A3-0CEB7CA1B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76432" y="480060"/>
            <a:ext cx="5538555" cy="28870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FB152021-16FC-4F0A-A78A-78AC1E6370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8829" y="644229"/>
            <a:ext cx="3413760" cy="256032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80DE958-9D45-4CAD-BF1F-FA2ED970B7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3" y="3527956"/>
            <a:ext cx="5538554" cy="28499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BA1AB5E-CDD7-4059-BE0D-CF219B955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1540339" y="3653451"/>
            <a:ext cx="3413760" cy="256032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BB93B4BF-AD35-4E52-8131-161C5FB9CD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76432" y="3527956"/>
            <a:ext cx="5538555" cy="28499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E4D8A1A-88BE-4047-8D36-17FC7486FE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8829" y="3672788"/>
            <a:ext cx="3413760" cy="256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2739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2000">
        <p:dissolve/>
      </p:transition>
    </mc:Choice>
    <mc:Fallback xmlns="">
      <p:transition spd="slow" advClick="0" advTm="12000">
        <p:dissolv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E1FB3D03-386F-4B20-BFF7-5A6FF3C2D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31731" y="635538"/>
            <a:ext cx="680408" cy="849747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FF35A874-2690-497F-80A0-0367504943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9390" y="576989"/>
            <a:ext cx="1092260" cy="2254327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B4B1111A-0F6F-4047-8884-EA4DC82EE2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88" r="6125" b="-2"/>
          <a:stretch/>
        </p:blipFill>
        <p:spPr>
          <a:xfrm>
            <a:off x="630125" y="2837669"/>
            <a:ext cx="2344059" cy="3416073"/>
          </a:xfrm>
          <a:prstGeom prst="rect">
            <a:avLst/>
          </a:prstGeom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C9D831B-1474-4A35-98F0-2826A355CA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14143" y="991883"/>
            <a:ext cx="1371600" cy="2356777"/>
          </a:xfrm>
          <a:custGeom>
            <a:avLst/>
            <a:gdLst>
              <a:gd name="connsiteX0" fmla="*/ 0 w 1371600"/>
              <a:gd name="connsiteY0" fmla="*/ 0 h 2356777"/>
              <a:gd name="connsiteX1" fmla="*/ 0 w 1371600"/>
              <a:gd name="connsiteY1" fmla="*/ 1216152 h 2356777"/>
              <a:gd name="connsiteX2" fmla="*/ 4495 w 1371600"/>
              <a:gd name="connsiteY2" fmla="*/ 1216152 h 2356777"/>
              <a:gd name="connsiteX3" fmla="*/ 4495 w 1371600"/>
              <a:gd name="connsiteY3" fmla="*/ 2356777 h 2356777"/>
              <a:gd name="connsiteX4" fmla="*/ 1367105 w 1371600"/>
              <a:gd name="connsiteY4" fmla="*/ 2356777 h 2356777"/>
              <a:gd name="connsiteX5" fmla="*/ 1367105 w 1371600"/>
              <a:gd name="connsiteY5" fmla="*/ 1216152 h 2356777"/>
              <a:gd name="connsiteX6" fmla="*/ 1371600 w 1371600"/>
              <a:gd name="connsiteY6" fmla="*/ 1216152 h 2356777"/>
              <a:gd name="connsiteX7" fmla="*/ 1367105 w 1371600"/>
              <a:gd name="connsiteY7" fmla="*/ 1212166 h 2356777"/>
              <a:gd name="connsiteX8" fmla="*/ 1367105 w 1371600"/>
              <a:gd name="connsiteY8" fmla="*/ 1210176 h 2356777"/>
              <a:gd name="connsiteX9" fmla="*/ 1364860 w 1371600"/>
              <a:gd name="connsiteY9" fmla="*/ 1210176 h 2356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1600" h="2356777">
                <a:moveTo>
                  <a:pt x="0" y="0"/>
                </a:moveTo>
                <a:lnTo>
                  <a:pt x="0" y="1216152"/>
                </a:lnTo>
                <a:lnTo>
                  <a:pt x="4495" y="1216152"/>
                </a:lnTo>
                <a:lnTo>
                  <a:pt x="4495" y="2356777"/>
                </a:lnTo>
                <a:lnTo>
                  <a:pt x="1367105" y="2356777"/>
                </a:lnTo>
                <a:lnTo>
                  <a:pt x="1367105" y="1216152"/>
                </a:lnTo>
                <a:lnTo>
                  <a:pt x="1371600" y="1216152"/>
                </a:lnTo>
                <a:lnTo>
                  <a:pt x="1367105" y="1212166"/>
                </a:lnTo>
                <a:lnTo>
                  <a:pt x="1367105" y="1210176"/>
                </a:lnTo>
                <a:lnTo>
                  <a:pt x="1364860" y="1210176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C99EE280-6864-423A-A344-5C08550217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961" r="2" b="35649"/>
          <a:stretch/>
        </p:blipFill>
        <p:spPr>
          <a:xfrm>
            <a:off x="630126" y="626994"/>
            <a:ext cx="1217216" cy="863632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B93D2A63-9AA8-4677-8535-38DE0BC5C8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614" r="-6" b="30810"/>
          <a:stretch/>
        </p:blipFill>
        <p:spPr>
          <a:xfrm>
            <a:off x="5264711" y="975143"/>
            <a:ext cx="2134322" cy="1695306"/>
          </a:xfrm>
          <a:prstGeom prst="rect">
            <a:avLst/>
          </a:prstGeom>
        </p:spPr>
      </p:pic>
      <p:sp>
        <p:nvSpPr>
          <p:cNvPr id="28" name="Right Triangle 27">
            <a:extLst>
              <a:ext uri="{FF2B5EF4-FFF2-40B4-BE49-F238E27FC236}">
                <a16:creationId xmlns:a16="http://schemas.microsoft.com/office/drawing/2014/main" id="{4F43A2AA-A3AE-43B9-B9B7-842ECCD036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07482" y="975143"/>
            <a:ext cx="1092260" cy="2254327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5A6B1504-B867-4CAB-81BE-8E02622EC7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6008385" y="1918326"/>
            <a:ext cx="1290063" cy="2794309"/>
          </a:xfrm>
          <a:custGeom>
            <a:avLst/>
            <a:gdLst>
              <a:gd name="connsiteX0" fmla="*/ 0 w 1290063"/>
              <a:gd name="connsiteY0" fmla="*/ 0 h 2794309"/>
              <a:gd name="connsiteX1" fmla="*/ 0 w 1290063"/>
              <a:gd name="connsiteY1" fmla="*/ 2794309 h 2794309"/>
              <a:gd name="connsiteX2" fmla="*/ 1290063 w 1290063"/>
              <a:gd name="connsiteY2" fmla="*/ 2794309 h 2794309"/>
              <a:gd name="connsiteX3" fmla="*/ 1290063 w 1290063"/>
              <a:gd name="connsiteY3" fmla="*/ 1981621 h 2794309"/>
              <a:gd name="connsiteX4" fmla="*/ 1285152 w 1290063"/>
              <a:gd name="connsiteY4" fmla="*/ 1981621 h 2794309"/>
              <a:gd name="connsiteX5" fmla="*/ 1285152 w 1290063"/>
              <a:gd name="connsiteY5" fmla="*/ 1143487 h 2794309"/>
              <a:gd name="connsiteX6" fmla="*/ 1289647 w 1290063"/>
              <a:gd name="connsiteY6" fmla="*/ 1143487 h 2794309"/>
              <a:gd name="connsiteX7" fmla="*/ 1285152 w 1290063"/>
              <a:gd name="connsiteY7" fmla="*/ 1139501 h 2794309"/>
              <a:gd name="connsiteX8" fmla="*/ 1285152 w 1290063"/>
              <a:gd name="connsiteY8" fmla="*/ 1137511 h 2794309"/>
              <a:gd name="connsiteX9" fmla="*/ 1282907 w 1290063"/>
              <a:gd name="connsiteY9" fmla="*/ 1137511 h 2794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90063" h="2794309">
                <a:moveTo>
                  <a:pt x="0" y="0"/>
                </a:moveTo>
                <a:lnTo>
                  <a:pt x="0" y="2794309"/>
                </a:lnTo>
                <a:lnTo>
                  <a:pt x="1290063" y="2794309"/>
                </a:lnTo>
                <a:lnTo>
                  <a:pt x="1290063" y="1981621"/>
                </a:lnTo>
                <a:lnTo>
                  <a:pt x="1285152" y="1981621"/>
                </a:lnTo>
                <a:lnTo>
                  <a:pt x="1285152" y="1143487"/>
                </a:lnTo>
                <a:lnTo>
                  <a:pt x="1289647" y="1143487"/>
                </a:lnTo>
                <a:lnTo>
                  <a:pt x="1285152" y="1139501"/>
                </a:lnTo>
                <a:lnTo>
                  <a:pt x="1285152" y="1137511"/>
                </a:lnTo>
                <a:lnTo>
                  <a:pt x="1282907" y="1137511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C6533AEA-8DF1-47B3-B852-D92ABD8F64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97" r="5" b="5"/>
          <a:stretch/>
        </p:blipFill>
        <p:spPr>
          <a:xfrm>
            <a:off x="4062100" y="2828368"/>
            <a:ext cx="3471464" cy="2557932"/>
          </a:xfrm>
          <a:prstGeom prst="rect">
            <a:avLst/>
          </a:prstGeom>
        </p:spPr>
      </p:pic>
      <p:sp>
        <p:nvSpPr>
          <p:cNvPr id="32" name="Right Triangle 31">
            <a:extLst>
              <a:ext uri="{FF2B5EF4-FFF2-40B4-BE49-F238E27FC236}">
                <a16:creationId xmlns:a16="http://schemas.microsoft.com/office/drawing/2014/main" id="{946410AA-0894-4BBC-A1E1-6BB8EF472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583914" y="3243055"/>
            <a:ext cx="1881096" cy="1092260"/>
          </a:xfrm>
          <a:prstGeom prst="rtTriangl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8E04354E-C450-45DD-A1EB-DD78EC1B146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602" r="-5" b="12458"/>
          <a:stretch/>
        </p:blipFill>
        <p:spPr>
          <a:xfrm>
            <a:off x="2969841" y="604259"/>
            <a:ext cx="1990594" cy="2254327"/>
          </a:xfrm>
          <a:prstGeom prst="rect">
            <a:avLst/>
          </a:prstGeom>
        </p:spPr>
      </p:pic>
      <p:sp>
        <p:nvSpPr>
          <p:cNvPr id="34" name="Right Triangle 33">
            <a:extLst>
              <a:ext uri="{FF2B5EF4-FFF2-40B4-BE49-F238E27FC236}">
                <a16:creationId xmlns:a16="http://schemas.microsoft.com/office/drawing/2014/main" id="{1F3C359C-B3DD-4FB2-A6F9-1D519B65BA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782961" y="4947446"/>
            <a:ext cx="1495517" cy="1117075"/>
          </a:xfrm>
          <a:prstGeom prst="rtTriangle">
            <a:avLst/>
          </a:prstGeom>
          <a:solidFill>
            <a:schemeClr val="accent3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ight Triangle 35">
            <a:extLst>
              <a:ext uri="{FF2B5EF4-FFF2-40B4-BE49-F238E27FC236}">
                <a16:creationId xmlns:a16="http://schemas.microsoft.com/office/drawing/2014/main" id="{297C449B-67BB-4D99-86C4-E6ECDEA691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399032" y="5810543"/>
            <a:ext cx="325600" cy="406635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2BD6722-CC9C-4A4D-ABFD-591AC28CC39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8336" b="-1"/>
          <a:stretch/>
        </p:blipFill>
        <p:spPr>
          <a:xfrm rot="21600000">
            <a:off x="7724632" y="635538"/>
            <a:ext cx="3837241" cy="558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2629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2000">
        <p:dissolve/>
      </p:transition>
    </mc:Choice>
    <mc:Fallback xmlns="">
      <p:transition spd="slow" advClick="0" advTm="12000">
        <p:dissolv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6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74450B1-54AC-4E33-B2C1-E24E84D830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22" r="-3" b="20976"/>
          <a:stretch/>
        </p:blipFill>
        <p:spPr>
          <a:xfrm>
            <a:off x="625580" y="643467"/>
            <a:ext cx="3070440" cy="247565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Immagine 13" descr="Immagine che contiene pavimento, interni, persona, figlio&#10;&#10;Descrizione generata automaticamente">
            <a:extLst>
              <a:ext uri="{FF2B5EF4-FFF2-40B4-BE49-F238E27FC236}">
                <a16:creationId xmlns:a16="http://schemas.microsoft.com/office/drawing/2014/main" id="{5BE9FDBE-326F-47EB-A21E-95FC4DE4F1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3519" y="650497"/>
            <a:ext cx="3128008" cy="246862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CD09FF57-962D-4B43-9172-39539AD9AF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" b="14845"/>
          <a:stretch/>
        </p:blipFill>
        <p:spPr>
          <a:xfrm>
            <a:off x="625580" y="3748194"/>
            <a:ext cx="2985916" cy="2471631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E80D2C8A-CF96-461C-94E4-CB155054D07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" b="15269"/>
          <a:stretch/>
        </p:blipFill>
        <p:spPr>
          <a:xfrm>
            <a:off x="4381676" y="1598515"/>
            <a:ext cx="3252903" cy="367503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8B2BA158-4015-4308-923D-CDFA6A0FBD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3518" y="3767686"/>
            <a:ext cx="3252903" cy="243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97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2000">
        <p:dissolve/>
      </p:transition>
    </mc:Choice>
    <mc:Fallback xmlns="">
      <p:transition spd="slow" advClick="0" advTm="12000">
        <p:dissolv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Immagine che contiene esterni, persona, erba, terra&#10;&#10;Descrizione generata automaticamente">
            <a:extLst>
              <a:ext uri="{FF2B5EF4-FFF2-40B4-BE49-F238E27FC236}">
                <a16:creationId xmlns:a16="http://schemas.microsoft.com/office/drawing/2014/main" id="{E52B168A-4511-4893-8F86-D8CE5BC16E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3" b="23623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9" name="Immagine 8" descr="Immagine che contiene figlio, piccolo, erba, terra&#10;&#10;Descrizione generata automaticamente">
            <a:extLst>
              <a:ext uri="{FF2B5EF4-FFF2-40B4-BE49-F238E27FC236}">
                <a16:creationId xmlns:a16="http://schemas.microsoft.com/office/drawing/2014/main" id="{1916BD34-9E87-40F6-907F-61E5A18D0E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656" r="-1" b="46626"/>
          <a:stretch/>
        </p:blipFill>
        <p:spPr>
          <a:xfrm>
            <a:off x="4356847" y="3887894"/>
            <a:ext cx="7835155" cy="2743427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7" name="Immagine 6" descr="Immagine che contiene terra, persona, esterni, erba&#10;&#10;Descrizione generata automaticamente">
            <a:extLst>
              <a:ext uri="{FF2B5EF4-FFF2-40B4-BE49-F238E27FC236}">
                <a16:creationId xmlns:a16="http://schemas.microsoft.com/office/drawing/2014/main" id="{9B186660-BBCA-4D0B-A2C0-D44C3492CD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481" r="1736" b="-2"/>
          <a:stretch/>
        </p:blipFill>
        <p:spPr>
          <a:xfrm>
            <a:off x="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6324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2000">
        <p:dissolve/>
      </p:transition>
    </mc:Choice>
    <mc:Fallback xmlns="">
      <p:transition spd="slow" advClick="0" advTm="12000">
        <p:dissolv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09A16EA4-246B-4096-9E98-17BF641AB1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007" r="-2" b="31095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B30F6DE4-8CE7-41BC-AB8F-E80796972E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208" r="1" b="7210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05CFA4A-2D4B-4C20-B2FB-2E8AC68989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266" r="3" b="28126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99480EE-A92E-4880-81DC-4BDA2D2ADC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0772" r="-2" b="27493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39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2000">
        <p:dissolve/>
      </p:transition>
    </mc:Choice>
    <mc:Fallback xmlns="">
      <p:transition spd="slow" advClick="0" advTm="12000">
        <p:dissolv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hade val="98000"/>
                <a:satMod val="150000"/>
                <a:lumMod val="102000"/>
              </a:schemeClr>
            </a:gs>
            <a:gs pos="50000">
              <a:schemeClr val="bg1">
                <a:tint val="98000"/>
                <a:shade val="90000"/>
                <a:satMod val="13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1">
            <a:extLst>
              <a:ext uri="{FF2B5EF4-FFF2-40B4-BE49-F238E27FC236}">
                <a16:creationId xmlns:a16="http://schemas.microsoft.com/office/drawing/2014/main" id="{EFECDA1F-977F-40AF-840D-D05BB091DD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86000"/>
            <a:ext cx="12192000" cy="45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BB9FECD2-89B7-4AC3-8D54-9733D60AF2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86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5">
            <a:extLst>
              <a:ext uri="{FF2B5EF4-FFF2-40B4-BE49-F238E27FC236}">
                <a16:creationId xmlns:a16="http://schemas.microsoft.com/office/drawing/2014/main" id="{FC08AE55-DC11-408E-A6F9-965EAF147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0CCE017E-9F03-4F5F-BDC2-0B995DEC2037}"/>
              </a:ext>
            </a:extLst>
          </p:cNvPr>
          <p:cNvSpPr txBox="1"/>
          <p:nvPr/>
        </p:nvSpPr>
        <p:spPr>
          <a:xfrm>
            <a:off x="247650" y="2466975"/>
            <a:ext cx="11049000" cy="5429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err="1"/>
              <a:t>Accedere</a:t>
            </a:r>
            <a:r>
              <a:rPr lang="en-US" sz="1400" dirty="0"/>
              <a:t> per </a:t>
            </a:r>
            <a:r>
              <a:rPr lang="en-US" sz="1400" dirty="0" err="1"/>
              <a:t>modificare</a:t>
            </a:r>
            <a:r>
              <a:rPr lang="en-US" sz="1400" dirty="0"/>
              <a:t> e </a:t>
            </a:r>
            <a:r>
              <a:rPr lang="en-US" sz="1400" dirty="0" err="1"/>
              <a:t>salvare</a:t>
            </a:r>
            <a:r>
              <a:rPr lang="en-US" sz="1400" dirty="0"/>
              <a:t> le m…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err="1"/>
              <a:t>Educazione</a:t>
            </a:r>
            <a:r>
              <a:rPr lang="en-US" sz="1400" dirty="0"/>
              <a:t> </a:t>
            </a:r>
            <a:r>
              <a:rPr lang="en-US" sz="1400" dirty="0" err="1"/>
              <a:t>civica</a:t>
            </a:r>
            <a:r>
              <a:rPr lang="en-US" sz="1400" dirty="0"/>
              <a:t>, </a:t>
            </a:r>
            <a:r>
              <a:rPr lang="en-US" sz="1400" dirty="0" err="1"/>
              <a:t>sezione</a:t>
            </a:r>
            <a:r>
              <a:rPr lang="en-US" sz="1400" dirty="0"/>
              <a:t> C, </a:t>
            </a:r>
            <a:r>
              <a:rPr lang="en-US" sz="1400" dirty="0" err="1"/>
              <a:t>Scuola</a:t>
            </a:r>
            <a:r>
              <a:rPr lang="en-US" sz="1400" dirty="0"/>
              <a:t> </a:t>
            </a:r>
            <a:r>
              <a:rPr lang="en-US" sz="1400" dirty="0" err="1"/>
              <a:t>dell’Infanzia</a:t>
            </a:r>
            <a:r>
              <a:rPr lang="en-US" sz="1400" dirty="0"/>
              <a:t> </a:t>
            </a:r>
            <a:r>
              <a:rPr lang="en-US" sz="1400" dirty="0" err="1"/>
              <a:t>B.Munari</a:t>
            </a:r>
            <a:r>
              <a:rPr lang="en-US" sz="1400" dirty="0"/>
              <a:t>.</a:t>
            </a: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 </a:t>
            </a:r>
            <a:r>
              <a:rPr lang="en-US" sz="1400" dirty="0" err="1"/>
              <a:t>Conoscenza</a:t>
            </a:r>
            <a:r>
              <a:rPr lang="en-US" sz="1400" dirty="0"/>
              <a:t>, </a:t>
            </a:r>
            <a:r>
              <a:rPr lang="en-US" sz="1400" dirty="0" err="1"/>
              <a:t>accettazione</a:t>
            </a:r>
            <a:r>
              <a:rPr lang="en-US" sz="1400" dirty="0"/>
              <a:t> e </a:t>
            </a:r>
            <a:r>
              <a:rPr lang="en-US" sz="1400" dirty="0" err="1"/>
              <a:t>valorizzazione</a:t>
            </a:r>
            <a:r>
              <a:rPr lang="en-US" sz="1400" dirty="0"/>
              <a:t> di se </a:t>
            </a:r>
            <a:r>
              <a:rPr lang="en-US" sz="1400" dirty="0" err="1"/>
              <a:t>stessi</a:t>
            </a:r>
            <a:r>
              <a:rPr lang="en-US" sz="1400" dirty="0"/>
              <a:t> ( </a:t>
            </a:r>
            <a:r>
              <a:rPr lang="en-US" sz="1400" dirty="0" err="1"/>
              <a:t>fiaba</a:t>
            </a:r>
            <a:r>
              <a:rPr lang="en-US" sz="1400" dirty="0"/>
              <a:t>, </a:t>
            </a:r>
            <a:r>
              <a:rPr lang="en-US" sz="1400" dirty="0" err="1"/>
              <a:t>tramite</a:t>
            </a:r>
            <a:r>
              <a:rPr lang="en-US" sz="1400" dirty="0"/>
              <a:t> il </a:t>
            </a:r>
            <a:r>
              <a:rPr lang="en-US" sz="1400" dirty="0" err="1"/>
              <a:t>kamiscibay</a:t>
            </a:r>
            <a:r>
              <a:rPr lang="en-US" sz="1400" dirty="0"/>
              <a:t>: « Il </a:t>
            </a:r>
            <a:r>
              <a:rPr lang="en-US" sz="1400" dirty="0" err="1"/>
              <a:t>pesciolino</a:t>
            </a:r>
            <a:r>
              <a:rPr lang="en-US" sz="1400" dirty="0"/>
              <a:t> Lino » ); </a:t>
            </a:r>
            <a:r>
              <a:rPr lang="en-US" sz="1400" dirty="0" err="1"/>
              <a:t>racconti</a:t>
            </a:r>
            <a:r>
              <a:rPr lang="en-US" sz="1400" dirty="0"/>
              <a:t> e video ( « Tea e il </a:t>
            </a:r>
            <a:r>
              <a:rPr lang="en-US" sz="1400" dirty="0" err="1"/>
              <a:t>libro</a:t>
            </a:r>
            <a:r>
              <a:rPr lang="en-US" sz="1400" dirty="0"/>
              <a:t> </a:t>
            </a:r>
            <a:r>
              <a:rPr lang="en-US" sz="1400" dirty="0" err="1"/>
              <a:t>delle</a:t>
            </a:r>
            <a:r>
              <a:rPr lang="en-US" sz="1400" dirty="0"/>
              <a:t> </a:t>
            </a:r>
            <a:r>
              <a:rPr lang="en-US" sz="1400" dirty="0" err="1"/>
              <a:t>emozioni</a:t>
            </a:r>
            <a:r>
              <a:rPr lang="en-US" sz="1400" dirty="0"/>
              <a:t>» ; « </a:t>
            </a:r>
            <a:r>
              <a:rPr lang="en-US" sz="1400" dirty="0" err="1"/>
              <a:t>Perché</a:t>
            </a:r>
            <a:r>
              <a:rPr lang="en-US" sz="1400" dirty="0"/>
              <a:t> il </a:t>
            </a:r>
            <a:r>
              <a:rPr lang="en-US" sz="1400" dirty="0" err="1"/>
              <a:t>buio</a:t>
            </a:r>
            <a:r>
              <a:rPr lang="en-US" sz="1400" dirty="0"/>
              <a:t> è </a:t>
            </a:r>
            <a:r>
              <a:rPr lang="en-US" sz="1400" dirty="0" err="1"/>
              <a:t>così</a:t>
            </a:r>
            <a:r>
              <a:rPr lang="en-US" sz="1400" dirty="0"/>
              <a:t> </a:t>
            </a:r>
            <a:r>
              <a:rPr lang="en-US" sz="1400" dirty="0" err="1"/>
              <a:t>nero</a:t>
            </a:r>
            <a:r>
              <a:rPr lang="en-US" sz="1400" dirty="0"/>
              <a:t> ?» ; « Il </a:t>
            </a:r>
            <a:r>
              <a:rPr lang="en-US" sz="1400" dirty="0" err="1"/>
              <a:t>libro</a:t>
            </a:r>
            <a:r>
              <a:rPr lang="en-US" sz="1400" dirty="0"/>
              <a:t> </a:t>
            </a:r>
            <a:r>
              <a:rPr lang="en-US" sz="1400" dirty="0" err="1"/>
              <a:t>della</a:t>
            </a:r>
            <a:r>
              <a:rPr lang="en-US" sz="1400" dirty="0"/>
              <a:t> </a:t>
            </a:r>
            <a:r>
              <a:rPr lang="en-US" sz="1400" dirty="0" err="1"/>
              <a:t>rabbia</a:t>
            </a:r>
            <a:r>
              <a:rPr lang="en-US" sz="1400" dirty="0"/>
              <a:t> » . « software </a:t>
            </a:r>
            <a:r>
              <a:rPr lang="en-US" sz="1400" dirty="0" err="1"/>
              <a:t>didattico</a:t>
            </a:r>
            <a:r>
              <a:rPr lang="en-US" sz="1400" dirty="0"/>
              <a:t> « </a:t>
            </a:r>
            <a:r>
              <a:rPr lang="en-US" sz="1400" dirty="0" err="1"/>
              <a:t>Esprimere</a:t>
            </a:r>
            <a:r>
              <a:rPr lang="en-US" sz="1400" dirty="0"/>
              <a:t> le </a:t>
            </a:r>
            <a:r>
              <a:rPr lang="en-US" sz="1400" dirty="0" err="1"/>
              <a:t>emozioni</a:t>
            </a:r>
            <a:r>
              <a:rPr lang="en-US" sz="1400" dirty="0"/>
              <a:t> » ) …tutti con </a:t>
            </a:r>
            <a:r>
              <a:rPr lang="en-US" sz="1400" dirty="0" err="1"/>
              <a:t>relativi</a:t>
            </a:r>
            <a:r>
              <a:rPr lang="en-US" sz="1400" dirty="0"/>
              <a:t> video </a:t>
            </a:r>
            <a:r>
              <a:rPr lang="en-US" sz="1400" dirty="0" err="1"/>
              <a:t>realizzati</a:t>
            </a:r>
            <a:r>
              <a:rPr lang="en-US" sz="1400" dirty="0"/>
              <a:t>;</a:t>
            </a: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err="1"/>
              <a:t>Conoscenza</a:t>
            </a:r>
            <a:r>
              <a:rPr lang="en-US" sz="1400" dirty="0"/>
              <a:t>, </a:t>
            </a:r>
            <a:r>
              <a:rPr lang="en-US" sz="1400" dirty="0" err="1"/>
              <a:t>accettazione</a:t>
            </a:r>
            <a:r>
              <a:rPr lang="en-US" sz="1400" dirty="0"/>
              <a:t> e </a:t>
            </a:r>
            <a:r>
              <a:rPr lang="en-US" sz="1400" dirty="0" err="1"/>
              <a:t>valorizzazione</a:t>
            </a:r>
            <a:r>
              <a:rPr lang="en-US" sz="1400" dirty="0"/>
              <a:t> </a:t>
            </a:r>
            <a:r>
              <a:rPr lang="en-US" sz="1400" dirty="0" err="1"/>
              <a:t>degli</a:t>
            </a:r>
            <a:r>
              <a:rPr lang="en-US" sz="1400" dirty="0"/>
              <a:t> </a:t>
            </a:r>
            <a:r>
              <a:rPr lang="en-US" sz="1400" dirty="0" err="1"/>
              <a:t>altri</a:t>
            </a:r>
            <a:r>
              <a:rPr lang="en-US" sz="1400" dirty="0"/>
              <a:t>: </a:t>
            </a:r>
            <a:r>
              <a:rPr lang="en-US" sz="1400" dirty="0" err="1"/>
              <a:t>fiabe</a:t>
            </a:r>
            <a:r>
              <a:rPr lang="en-US" sz="1400" dirty="0"/>
              <a:t> </a:t>
            </a:r>
            <a:r>
              <a:rPr lang="en-US" sz="1400" dirty="0" err="1"/>
              <a:t>tramite</a:t>
            </a:r>
            <a:r>
              <a:rPr lang="en-US" sz="1400" dirty="0"/>
              <a:t> il </a:t>
            </a:r>
            <a:r>
              <a:rPr lang="en-US" sz="1400" dirty="0" err="1"/>
              <a:t>kamiscibay</a:t>
            </a:r>
            <a:r>
              <a:rPr lang="en-US" sz="1400" dirty="0"/>
              <a:t> : ( « </a:t>
            </a:r>
            <a:r>
              <a:rPr lang="en-US" sz="1400" dirty="0" err="1"/>
              <a:t>Farty</a:t>
            </a:r>
            <a:r>
              <a:rPr lang="en-US" sz="1400" dirty="0"/>
              <a:t> e il </a:t>
            </a:r>
            <a:r>
              <a:rPr lang="en-US" sz="1400" dirty="0" err="1"/>
              <a:t>drago</a:t>
            </a:r>
            <a:r>
              <a:rPr lang="en-US" sz="1400" dirty="0"/>
              <a:t> di mare », « Lino , il </a:t>
            </a:r>
            <a:r>
              <a:rPr lang="en-US" sz="1400" dirty="0" err="1"/>
              <a:t>calzino</a:t>
            </a:r>
            <a:r>
              <a:rPr lang="en-US" sz="1400" dirty="0"/>
              <a:t> </a:t>
            </a:r>
            <a:r>
              <a:rPr lang="en-US" sz="1400" dirty="0" err="1"/>
              <a:t>spaiato</a:t>
            </a:r>
            <a:r>
              <a:rPr lang="en-US" sz="1400" dirty="0"/>
              <a:t> », « </a:t>
            </a:r>
            <a:r>
              <a:rPr lang="en-US" sz="1400" dirty="0" err="1"/>
              <a:t>Puzza</a:t>
            </a:r>
            <a:r>
              <a:rPr lang="en-US" sz="1400" dirty="0"/>
              <a:t>, </a:t>
            </a:r>
            <a:r>
              <a:rPr lang="en-US" sz="1400" dirty="0" err="1"/>
              <a:t>peli</a:t>
            </a:r>
            <a:r>
              <a:rPr lang="en-US" sz="1400" dirty="0"/>
              <a:t> e </a:t>
            </a:r>
            <a:r>
              <a:rPr lang="en-US" sz="1400" dirty="0" err="1"/>
              <a:t>ciccia</a:t>
            </a:r>
            <a:r>
              <a:rPr lang="en-US" sz="1400" dirty="0"/>
              <a:t> », « Il </a:t>
            </a:r>
            <a:r>
              <a:rPr lang="en-US" sz="1400" dirty="0" err="1"/>
              <a:t>colibrì</a:t>
            </a:r>
            <a:r>
              <a:rPr lang="en-US" sz="1400" dirty="0"/>
              <a:t>  » e « Il </a:t>
            </a:r>
            <a:r>
              <a:rPr lang="en-US" sz="1400" dirty="0" err="1"/>
              <a:t>volo</a:t>
            </a:r>
            <a:r>
              <a:rPr lang="en-US" sz="1400" dirty="0"/>
              <a:t> </a:t>
            </a:r>
            <a:r>
              <a:rPr lang="en-US" sz="1400" dirty="0" err="1"/>
              <a:t>degli</a:t>
            </a:r>
            <a:r>
              <a:rPr lang="en-US" sz="1400" dirty="0"/>
              <a:t> </a:t>
            </a:r>
            <a:r>
              <a:rPr lang="en-US" sz="1400" dirty="0" err="1"/>
              <a:t>uccelli</a:t>
            </a:r>
            <a:r>
              <a:rPr lang="en-US" sz="1400" dirty="0"/>
              <a:t> » ) ; </a:t>
            </a:r>
            <a:r>
              <a:rPr lang="en-US" sz="1400" dirty="0" err="1"/>
              <a:t>lettura</a:t>
            </a:r>
            <a:r>
              <a:rPr lang="en-US" sz="1400" dirty="0"/>
              <a:t> di libri : « </a:t>
            </a:r>
            <a:r>
              <a:rPr lang="en-US" sz="1400" dirty="0" err="1"/>
              <a:t>Invisibile</a:t>
            </a:r>
            <a:r>
              <a:rPr lang="en-US" sz="1400" dirty="0"/>
              <a:t> »,  « Piccolo Elliot </a:t>
            </a:r>
            <a:r>
              <a:rPr lang="en-US" sz="1400" dirty="0" err="1"/>
              <a:t>nella</a:t>
            </a:r>
            <a:r>
              <a:rPr lang="en-US" sz="1400" dirty="0"/>
              <a:t> </a:t>
            </a:r>
            <a:r>
              <a:rPr lang="en-US" sz="1400" dirty="0" err="1"/>
              <a:t>grande</a:t>
            </a:r>
            <a:r>
              <a:rPr lang="en-US" sz="1400" dirty="0"/>
              <a:t> </a:t>
            </a:r>
            <a:r>
              <a:rPr lang="en-US" sz="1400" dirty="0" err="1"/>
              <a:t>città</a:t>
            </a:r>
            <a:r>
              <a:rPr lang="en-US" sz="1400" dirty="0"/>
              <a:t> » ; «Il piccolo </a:t>
            </a:r>
            <a:r>
              <a:rPr lang="en-US" sz="1400" dirty="0" err="1"/>
              <a:t>principe</a:t>
            </a:r>
            <a:r>
              <a:rPr lang="en-US" sz="1400" dirty="0"/>
              <a:t> »:  </a:t>
            </a:r>
            <a:r>
              <a:rPr lang="en-US" sz="1400" dirty="0" err="1"/>
              <a:t>poesie</a:t>
            </a:r>
            <a:r>
              <a:rPr lang="en-US" sz="1400" dirty="0"/>
              <a:t> relative… </a:t>
            </a:r>
            <a:r>
              <a:rPr lang="en-US" sz="1400" dirty="0" err="1"/>
              <a:t>tutticon</a:t>
            </a:r>
            <a:r>
              <a:rPr lang="en-US" sz="1400" dirty="0"/>
              <a:t> video </a:t>
            </a:r>
            <a:r>
              <a:rPr lang="en-US" sz="1400" dirty="0" err="1"/>
              <a:t>inerenti</a:t>
            </a:r>
            <a:r>
              <a:rPr lang="en-US" sz="1400" dirty="0"/>
              <a:t>;</a:t>
            </a: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err="1"/>
              <a:t>Conoscenza</a:t>
            </a:r>
            <a:r>
              <a:rPr lang="en-US" sz="1400" dirty="0"/>
              <a:t> e rispetto </a:t>
            </a:r>
            <a:r>
              <a:rPr lang="en-US" sz="1400" dirty="0" err="1"/>
              <a:t>dei</a:t>
            </a:r>
            <a:r>
              <a:rPr lang="en-US" sz="1400" dirty="0"/>
              <a:t> </a:t>
            </a:r>
            <a:r>
              <a:rPr lang="en-US" sz="1400" dirty="0" err="1"/>
              <a:t>principali</a:t>
            </a:r>
            <a:r>
              <a:rPr lang="en-US" sz="1400" dirty="0"/>
              <a:t> </a:t>
            </a:r>
            <a:r>
              <a:rPr lang="en-US" sz="1400" dirty="0" err="1"/>
              <a:t>diritti</a:t>
            </a:r>
            <a:r>
              <a:rPr lang="en-US" sz="1400" dirty="0"/>
              <a:t> e </a:t>
            </a:r>
            <a:r>
              <a:rPr lang="en-US" sz="1400" dirty="0" err="1"/>
              <a:t>doveri</a:t>
            </a:r>
            <a:r>
              <a:rPr lang="en-US" sz="1400" dirty="0"/>
              <a:t>: </a:t>
            </a:r>
            <a:r>
              <a:rPr lang="en-US" sz="1400" dirty="0" err="1"/>
              <a:t>fiabe</a:t>
            </a:r>
            <a:r>
              <a:rPr lang="en-US" sz="1400" dirty="0"/>
              <a:t> « La </a:t>
            </a:r>
            <a:r>
              <a:rPr lang="en-US" sz="1400" dirty="0" err="1"/>
              <a:t>città</a:t>
            </a:r>
            <a:r>
              <a:rPr lang="en-US" sz="1400" dirty="0"/>
              <a:t> </a:t>
            </a:r>
            <a:r>
              <a:rPr lang="en-US" sz="1400" dirty="0" err="1"/>
              <a:t>dei</a:t>
            </a:r>
            <a:r>
              <a:rPr lang="en-US" sz="1400" dirty="0"/>
              <a:t> </a:t>
            </a:r>
            <a:r>
              <a:rPr lang="en-US" sz="1400" dirty="0" err="1"/>
              <a:t>diritti</a:t>
            </a:r>
            <a:r>
              <a:rPr lang="en-US" sz="1400" dirty="0"/>
              <a:t> »: « Le </a:t>
            </a:r>
            <a:r>
              <a:rPr lang="en-US" sz="1400" dirty="0" err="1"/>
              <a:t>disavventure</a:t>
            </a:r>
            <a:r>
              <a:rPr lang="en-US" sz="1400" dirty="0"/>
              <a:t> del </a:t>
            </a:r>
            <a:r>
              <a:rPr lang="en-US" sz="1400" dirty="0" err="1"/>
              <a:t>bullo</a:t>
            </a:r>
            <a:r>
              <a:rPr lang="en-US" sz="1400" dirty="0"/>
              <a:t> </a:t>
            </a:r>
            <a:r>
              <a:rPr lang="en-US" sz="1400" dirty="0" err="1"/>
              <a:t>procione</a:t>
            </a:r>
            <a:r>
              <a:rPr lang="en-US" sz="1400" dirty="0"/>
              <a:t> » ; « Le  sei </a:t>
            </a:r>
            <a:r>
              <a:rPr lang="en-US" sz="1400" dirty="0" err="1"/>
              <a:t>storie</a:t>
            </a:r>
            <a:r>
              <a:rPr lang="en-US" sz="1400" dirty="0"/>
              <a:t> </a:t>
            </a:r>
            <a:r>
              <a:rPr lang="en-US" sz="1400" dirty="0" err="1"/>
              <a:t>dei</a:t>
            </a:r>
            <a:r>
              <a:rPr lang="en-US" sz="1400" dirty="0"/>
              <a:t> </a:t>
            </a:r>
            <a:r>
              <a:rPr lang="en-US" sz="1400" dirty="0" err="1"/>
              <a:t>valori</a:t>
            </a:r>
            <a:r>
              <a:rPr lang="en-US" sz="1400" dirty="0"/>
              <a:t> » , « Le sei </a:t>
            </a:r>
            <a:r>
              <a:rPr lang="en-US" sz="1400" dirty="0" err="1"/>
              <a:t>storie</a:t>
            </a:r>
            <a:r>
              <a:rPr lang="en-US" sz="1400" dirty="0"/>
              <a:t> </a:t>
            </a:r>
            <a:r>
              <a:rPr lang="en-US" sz="1400" dirty="0" err="1"/>
              <a:t>della</a:t>
            </a:r>
            <a:r>
              <a:rPr lang="en-US" sz="1400" dirty="0"/>
              <a:t> </a:t>
            </a:r>
            <a:r>
              <a:rPr lang="en-US" sz="1400" dirty="0" err="1"/>
              <a:t>gentilezza</a:t>
            </a:r>
            <a:r>
              <a:rPr lang="en-US" sz="1400" dirty="0"/>
              <a:t> », « Le </a:t>
            </a:r>
            <a:r>
              <a:rPr lang="en-US" sz="1400" dirty="0" err="1"/>
              <a:t>storie</a:t>
            </a:r>
            <a:r>
              <a:rPr lang="en-US" sz="1400" dirty="0"/>
              <a:t> del </a:t>
            </a:r>
            <a:r>
              <a:rPr lang="en-US" sz="1400" dirty="0" err="1"/>
              <a:t>si</a:t>
            </a:r>
            <a:r>
              <a:rPr lang="en-US" sz="1400" dirty="0"/>
              <a:t> e del no »; </a:t>
            </a:r>
            <a:r>
              <a:rPr lang="en-US" sz="1400" dirty="0" err="1"/>
              <a:t>mnemorizzazione</a:t>
            </a:r>
            <a:r>
              <a:rPr lang="en-US" sz="1400" dirty="0"/>
              <a:t> </a:t>
            </a:r>
            <a:r>
              <a:rPr lang="en-US" sz="1400" dirty="0" err="1"/>
              <a:t>della</a:t>
            </a:r>
            <a:r>
              <a:rPr lang="en-US" sz="1400" dirty="0"/>
              <a:t> </a:t>
            </a:r>
            <a:r>
              <a:rPr lang="en-US" sz="1400" dirty="0" err="1"/>
              <a:t>poesia</a:t>
            </a:r>
            <a:r>
              <a:rPr lang="en-US" sz="1400" dirty="0"/>
              <a:t>: « Io ho </a:t>
            </a:r>
            <a:r>
              <a:rPr lang="en-US" sz="1400" dirty="0" err="1"/>
              <a:t>diritto</a:t>
            </a:r>
            <a:r>
              <a:rPr lang="en-US" sz="1400" dirty="0"/>
              <a:t> al </a:t>
            </a:r>
            <a:r>
              <a:rPr lang="en-US" sz="1400" dirty="0" err="1"/>
              <a:t>futuro</a:t>
            </a:r>
            <a:r>
              <a:rPr lang="en-US" sz="1400" dirty="0"/>
              <a:t> », video </a:t>
            </a:r>
            <a:r>
              <a:rPr lang="en-US" sz="1400" dirty="0" err="1"/>
              <a:t>relativi</a:t>
            </a:r>
            <a:r>
              <a:rPr lang="en-US" sz="1400" dirty="0"/>
              <a:t>;</a:t>
            </a: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err="1"/>
              <a:t>Salvaguardia</a:t>
            </a:r>
            <a:r>
              <a:rPr lang="en-US" sz="1400" dirty="0"/>
              <a:t> del </a:t>
            </a:r>
            <a:r>
              <a:rPr lang="en-US" sz="1400" dirty="0" err="1"/>
              <a:t>pianeta</a:t>
            </a:r>
            <a:r>
              <a:rPr lang="en-US" sz="1400" dirty="0"/>
              <a:t> Terra: </a:t>
            </a:r>
            <a:r>
              <a:rPr lang="en-US" sz="1400" dirty="0" err="1"/>
              <a:t>lettura</a:t>
            </a:r>
            <a:r>
              <a:rPr lang="en-US" sz="1400" dirty="0"/>
              <a:t> e video </a:t>
            </a:r>
            <a:r>
              <a:rPr lang="en-US" sz="1400" dirty="0" err="1"/>
              <a:t>relativi</a:t>
            </a:r>
            <a:r>
              <a:rPr lang="en-US" sz="1400" dirty="0"/>
              <a:t>  del </a:t>
            </a:r>
            <a:r>
              <a:rPr lang="en-US" sz="1400" dirty="0" err="1"/>
              <a:t>libro</a:t>
            </a:r>
            <a:r>
              <a:rPr lang="en-US" sz="1400" dirty="0"/>
              <a:t> « Tea e </a:t>
            </a:r>
            <a:r>
              <a:rPr lang="en-US" sz="1400" dirty="0" err="1"/>
              <a:t>tu</a:t>
            </a:r>
            <a:r>
              <a:rPr lang="en-US" sz="1400" dirty="0"/>
              <a:t>, </a:t>
            </a:r>
            <a:r>
              <a:rPr lang="en-US" sz="1400" dirty="0" err="1"/>
              <a:t>vuoi</a:t>
            </a:r>
            <a:r>
              <a:rPr lang="en-US" sz="1400" dirty="0"/>
              <a:t> bene </a:t>
            </a:r>
            <a:r>
              <a:rPr lang="en-US" sz="1400" dirty="0" err="1"/>
              <a:t>alla</a:t>
            </a:r>
            <a:r>
              <a:rPr lang="en-US" sz="1400" dirty="0"/>
              <a:t> terra? » (  5 </a:t>
            </a:r>
            <a:r>
              <a:rPr lang="en-US" sz="1400" dirty="0" err="1"/>
              <a:t>storie</a:t>
            </a:r>
            <a:r>
              <a:rPr lang="en-US" sz="1400" dirty="0"/>
              <a:t> per </a:t>
            </a:r>
            <a:r>
              <a:rPr lang="en-US" sz="1400" dirty="0" err="1"/>
              <a:t>sensibilizzare</a:t>
            </a:r>
            <a:r>
              <a:rPr lang="en-US" sz="1400" dirty="0"/>
              <a:t> al </a:t>
            </a:r>
            <a:r>
              <a:rPr lang="en-US" sz="1400" dirty="0" err="1"/>
              <a:t>riciclo</a:t>
            </a:r>
            <a:r>
              <a:rPr lang="en-US" sz="1400" dirty="0"/>
              <a:t>, al </a:t>
            </a:r>
            <a:r>
              <a:rPr lang="en-US" sz="1400" dirty="0" err="1"/>
              <a:t>risparmio</a:t>
            </a:r>
            <a:r>
              <a:rPr lang="en-US" sz="1400" dirty="0"/>
              <a:t> </a:t>
            </a:r>
            <a:r>
              <a:rPr lang="en-US" sz="1400" dirty="0" err="1"/>
              <a:t>energetico</a:t>
            </a:r>
            <a:r>
              <a:rPr lang="en-US" sz="1400" dirty="0"/>
              <a:t> e di </a:t>
            </a:r>
            <a:r>
              <a:rPr lang="en-US" sz="1400" dirty="0" err="1"/>
              <a:t>altre</a:t>
            </a:r>
            <a:r>
              <a:rPr lang="en-US" sz="1400" dirty="0"/>
              <a:t> </a:t>
            </a:r>
            <a:r>
              <a:rPr lang="en-US" sz="1400" dirty="0" err="1"/>
              <a:t>risorse</a:t>
            </a:r>
            <a:r>
              <a:rPr lang="en-US" sz="1400" dirty="0"/>
              <a:t>, al rispetto </a:t>
            </a:r>
            <a:r>
              <a:rPr lang="en-US" sz="1400" dirty="0" err="1"/>
              <a:t>dell’ambiente</a:t>
            </a:r>
            <a:r>
              <a:rPr lang="en-US" sz="1400" dirty="0"/>
              <a:t> , </a:t>
            </a:r>
            <a:r>
              <a:rPr lang="en-US" sz="1400" dirty="0" err="1"/>
              <a:t>all’uso</a:t>
            </a:r>
            <a:r>
              <a:rPr lang="en-US" sz="1400" dirty="0"/>
              <a:t> di </a:t>
            </a:r>
            <a:r>
              <a:rPr lang="en-US" sz="1400" dirty="0" err="1"/>
              <a:t>fonti</a:t>
            </a:r>
            <a:r>
              <a:rPr lang="en-US" sz="1400" dirty="0"/>
              <a:t> </a:t>
            </a:r>
            <a:r>
              <a:rPr lang="en-US" sz="1400" dirty="0" err="1"/>
              <a:t>energetiche</a:t>
            </a:r>
            <a:r>
              <a:rPr lang="en-US" sz="1400" dirty="0"/>
              <a:t> alternative…) ; </a:t>
            </a:r>
            <a:r>
              <a:rPr lang="en-US" sz="1400" dirty="0" err="1"/>
              <a:t>canti</a:t>
            </a:r>
            <a:r>
              <a:rPr lang="en-US" sz="1400" dirty="0"/>
              <a:t> e </a:t>
            </a:r>
            <a:r>
              <a:rPr lang="en-US" sz="1400" dirty="0" err="1"/>
              <a:t>balli</a:t>
            </a:r>
            <a:r>
              <a:rPr lang="en-US" sz="1400" dirty="0"/>
              <a:t> </a:t>
            </a:r>
            <a:r>
              <a:rPr lang="en-US" sz="1400" dirty="0" err="1"/>
              <a:t>relativi</a:t>
            </a:r>
            <a:r>
              <a:rPr lang="en-US" sz="1400" dirty="0"/>
              <a:t>; </a:t>
            </a: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 </a:t>
            </a:r>
            <a:r>
              <a:rPr lang="en-US" sz="1400" dirty="0" err="1"/>
              <a:t>Scoperta</a:t>
            </a:r>
            <a:r>
              <a:rPr lang="en-US" sz="1400" dirty="0"/>
              <a:t> </a:t>
            </a:r>
            <a:r>
              <a:rPr lang="en-US" sz="1400" dirty="0" err="1"/>
              <a:t>della</a:t>
            </a:r>
            <a:r>
              <a:rPr lang="en-US" sz="1400" dirty="0"/>
              <a:t> casa </a:t>
            </a:r>
            <a:r>
              <a:rPr lang="en-US" sz="1400" dirty="0" err="1"/>
              <a:t>comune</a:t>
            </a:r>
            <a:r>
              <a:rPr lang="en-US" sz="1400" dirty="0"/>
              <a:t> ( Italia e </a:t>
            </a:r>
            <a:r>
              <a:rPr lang="en-US" sz="1400" dirty="0" err="1"/>
              <a:t>principali</a:t>
            </a:r>
            <a:r>
              <a:rPr lang="en-US" sz="1400" dirty="0"/>
              <a:t> </a:t>
            </a:r>
            <a:r>
              <a:rPr lang="en-US" sz="1400" dirty="0" err="1"/>
              <a:t>festività</a:t>
            </a:r>
            <a:r>
              <a:rPr lang="en-US" sz="1400" dirty="0"/>
              <a:t> ); </a:t>
            </a:r>
            <a:r>
              <a:rPr lang="en-US" sz="1400" dirty="0" err="1"/>
              <a:t>approccio</a:t>
            </a:r>
            <a:r>
              <a:rPr lang="en-US" sz="1400" dirty="0"/>
              <a:t> </a:t>
            </a:r>
            <a:r>
              <a:rPr lang="en-US" sz="1400" dirty="0" err="1"/>
              <a:t>alla</a:t>
            </a:r>
            <a:r>
              <a:rPr lang="en-US" sz="1400" dirty="0"/>
              <a:t> </a:t>
            </a:r>
            <a:r>
              <a:rPr lang="en-US" sz="1400" dirty="0" err="1"/>
              <a:t>costituzione</a:t>
            </a:r>
            <a:r>
              <a:rPr lang="en-US" sz="1400" dirty="0"/>
              <a:t> </a:t>
            </a:r>
            <a:r>
              <a:rPr lang="en-US" sz="1400" dirty="0" err="1"/>
              <a:t>italiana</a:t>
            </a:r>
            <a:r>
              <a:rPr lang="en-US" sz="1400" dirty="0"/>
              <a:t> con </a:t>
            </a:r>
            <a:r>
              <a:rPr lang="en-US" sz="1400" dirty="0" err="1"/>
              <a:t>i</a:t>
            </a:r>
            <a:r>
              <a:rPr lang="en-US" sz="1400" dirty="0"/>
              <a:t> </a:t>
            </a:r>
            <a:r>
              <a:rPr lang="en-US" sz="1400" dirty="0" err="1"/>
              <a:t>principali</a:t>
            </a:r>
            <a:r>
              <a:rPr lang="en-US" sz="1400" dirty="0"/>
              <a:t> </a:t>
            </a:r>
            <a:r>
              <a:rPr lang="en-US" sz="1400" dirty="0" err="1"/>
              <a:t>articoli</a:t>
            </a:r>
            <a:r>
              <a:rPr lang="en-US" sz="1400" dirty="0"/>
              <a:t>;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        </a:t>
            </a:r>
            <a:r>
              <a:rPr lang="en-US" sz="1400" dirty="0" err="1"/>
              <a:t>conoscenza</a:t>
            </a:r>
            <a:r>
              <a:rPr lang="en-US" sz="1400" dirty="0"/>
              <a:t> </a:t>
            </a:r>
            <a:r>
              <a:rPr lang="en-US" sz="1400" dirty="0" err="1"/>
              <a:t>della</a:t>
            </a:r>
            <a:r>
              <a:rPr lang="en-US" sz="1400" dirty="0"/>
              <a:t> </a:t>
            </a:r>
            <a:r>
              <a:rPr lang="en-US" sz="1400" dirty="0" err="1"/>
              <a:t>bandiera</a:t>
            </a:r>
            <a:r>
              <a:rPr lang="en-US" sz="1400" dirty="0"/>
              <a:t> </a:t>
            </a:r>
            <a:r>
              <a:rPr lang="en-US" sz="1400" dirty="0" err="1"/>
              <a:t>italiana</a:t>
            </a:r>
            <a:r>
              <a:rPr lang="en-US" sz="1400" dirty="0"/>
              <a:t>, </a:t>
            </a:r>
            <a:r>
              <a:rPr lang="en-US" sz="1400" dirty="0" err="1"/>
              <a:t>inno</a:t>
            </a:r>
            <a:r>
              <a:rPr lang="en-US" sz="1400" dirty="0"/>
              <a:t> </a:t>
            </a:r>
            <a:r>
              <a:rPr lang="en-US" sz="1400" dirty="0" err="1"/>
              <a:t>nazionale</a:t>
            </a:r>
            <a:r>
              <a:rPr lang="en-US" sz="1400" dirty="0"/>
              <a:t> con relative </a:t>
            </a:r>
            <a:r>
              <a:rPr lang="en-US" sz="1400" dirty="0" err="1"/>
              <a:t>attività</a:t>
            </a:r>
            <a:r>
              <a:rPr lang="en-US" sz="1400" dirty="0"/>
              <a:t> </a:t>
            </a:r>
            <a:r>
              <a:rPr lang="en-US" sz="1400" dirty="0" err="1"/>
              <a:t>grafico-pittoriche</a:t>
            </a:r>
            <a:r>
              <a:rPr lang="en-US" sz="1400" dirty="0"/>
              <a:t>, </a:t>
            </a:r>
            <a:r>
              <a:rPr lang="en-US" sz="1400" dirty="0" err="1"/>
              <a:t>costruttive</a:t>
            </a:r>
            <a:r>
              <a:rPr lang="en-US" sz="1400" dirty="0"/>
              <a:t> e </a:t>
            </a:r>
            <a:r>
              <a:rPr lang="en-US" sz="1400" dirty="0" err="1"/>
              <a:t>ritmico</a:t>
            </a:r>
            <a:r>
              <a:rPr lang="en-US" sz="1400" dirty="0"/>
              <a:t> 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        </a:t>
            </a:r>
            <a:r>
              <a:rPr lang="en-US" sz="1400" dirty="0" err="1"/>
              <a:t>musicali</a:t>
            </a:r>
            <a:r>
              <a:rPr lang="en-US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5099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2000">
        <p:dissolve/>
      </p:transition>
    </mc:Choice>
    <mc:Fallback xmlns="">
      <p:transition spd="slow" advClick="0" advTm="12000">
        <p:dissolv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A9F4773-7113-47E3-991C-193DDD611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3A67FF7D-2BEA-4DA1-88FC-1FC5ECF3963E}"/>
              </a:ext>
            </a:extLst>
          </p:cNvPr>
          <p:cNvSpPr/>
          <p:nvPr/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cap="all" spc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+mj-ea"/>
                <a:cs typeface="+mj-cs"/>
              </a:rPr>
              <a:t>EDUCAZIONE ALLA CITTADINANZA</a:t>
            </a:r>
          </a:p>
        </p:txBody>
      </p:sp>
      <p:graphicFrame>
        <p:nvGraphicFramePr>
          <p:cNvPr id="5" name="CasellaDiTesto 1">
            <a:extLst>
              <a:ext uri="{FF2B5EF4-FFF2-40B4-BE49-F238E27FC236}">
                <a16:creationId xmlns:a16="http://schemas.microsoft.com/office/drawing/2014/main" id="{AFA5C2DC-F85F-4AFA-AF27-28DEEDE9AE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2638621"/>
              </p:ext>
            </p:extLst>
          </p:nvPr>
        </p:nvGraphicFramePr>
        <p:xfrm>
          <a:off x="685800" y="2441051"/>
          <a:ext cx="10820400" cy="35300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7984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2000">
        <p:dissolve/>
      </p:transition>
    </mc:Choice>
    <mc:Fallback xmlns="">
      <p:transition spd="slow" advClick="0" advTm="12000">
        <p:dissolv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Check">
          <a:fgClr>
            <a:schemeClr val="accent6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778D8B6-48B6-4A33-BC45-E7D9FB428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331" y="1417145"/>
            <a:ext cx="10821338" cy="402370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846AC2C-1077-4513-9C2D-8D0137A398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512" y="1143000"/>
            <a:ext cx="7800975" cy="4572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512" y="4312023"/>
            <a:ext cx="2842653" cy="140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56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2000">
        <p:dissolve/>
      </p:transition>
    </mc:Choice>
    <mc:Fallback xmlns="">
      <p:transition spd="slow" advClick="0" advTm="12000">
        <p:dissolv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89DC8E12-B4DA-4892-AADF-E1B2EC068AD2}"/>
              </a:ext>
            </a:extLst>
          </p:cNvPr>
          <p:cNvSpPr/>
          <p:nvPr/>
        </p:nvSpPr>
        <p:spPr>
          <a:xfrm>
            <a:off x="4319644" y="147935"/>
            <a:ext cx="772467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PROGETTUALIT</a:t>
            </a:r>
            <a:r>
              <a:rPr lang="it-IT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Á DIDATTICA</a:t>
            </a:r>
          </a:p>
          <a:p>
            <a:pPr algn="ctr"/>
            <a:r>
              <a:rPr lang="it-IT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</a:p>
          <a:p>
            <a:pPr algn="ctr"/>
            <a:r>
              <a:rPr lang="it-IT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IMPEGNO EDUCATIVO NEL NOSTRO PLESSO </a:t>
            </a:r>
            <a:endParaRPr lang="it-IT" sz="32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5392E06C-13DB-46A0-84F5-E809A72FB63F}"/>
              </a:ext>
            </a:extLst>
          </p:cNvPr>
          <p:cNvCxnSpPr>
            <a:cxnSpLocks/>
          </p:cNvCxnSpPr>
          <p:nvPr/>
        </p:nvCxnSpPr>
        <p:spPr>
          <a:xfrm flipV="1">
            <a:off x="5219700" y="1857376"/>
            <a:ext cx="0" cy="27812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7C72701-568B-4957-AD63-C0E778453E78}"/>
              </a:ext>
            </a:extLst>
          </p:cNvPr>
          <p:cNvSpPr txBox="1"/>
          <p:nvPr/>
        </p:nvSpPr>
        <p:spPr>
          <a:xfrm>
            <a:off x="4895850" y="1717595"/>
            <a:ext cx="4571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trasversale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EF6459F-57F2-4E6E-AE16-50B12D592BEF}"/>
              </a:ext>
            </a:extLst>
          </p:cNvPr>
          <p:cNvSpPr txBox="1"/>
          <p:nvPr/>
        </p:nvSpPr>
        <p:spPr>
          <a:xfrm>
            <a:off x="4000500" y="5638800"/>
            <a:ext cx="1543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Ai campi di esperienza</a:t>
            </a:r>
          </a:p>
        </p:txBody>
      </p: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BDDDBCCF-CA3E-44F7-9843-3CB82757B4A8}"/>
              </a:ext>
            </a:extLst>
          </p:cNvPr>
          <p:cNvCxnSpPr>
            <a:cxnSpLocks/>
          </p:cNvCxnSpPr>
          <p:nvPr/>
        </p:nvCxnSpPr>
        <p:spPr>
          <a:xfrm flipV="1">
            <a:off x="7058025" y="1968042"/>
            <a:ext cx="0" cy="26384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78F2A44-0175-4F98-90A5-F3B728E81D12}"/>
              </a:ext>
            </a:extLst>
          </p:cNvPr>
          <p:cNvSpPr txBox="1"/>
          <p:nvPr/>
        </p:nvSpPr>
        <p:spPr>
          <a:xfrm>
            <a:off x="6530340" y="1955363"/>
            <a:ext cx="4571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integrato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C2840FB4-6F21-477F-B5AE-B83B74B67F5C}"/>
              </a:ext>
            </a:extLst>
          </p:cNvPr>
          <p:cNvSpPr txBox="1"/>
          <p:nvPr/>
        </p:nvSpPr>
        <p:spPr>
          <a:xfrm>
            <a:off x="6353175" y="5676900"/>
            <a:ext cx="1247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Nel territorio</a:t>
            </a:r>
          </a:p>
        </p:txBody>
      </p: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80662E4B-6B30-4FEF-8F5D-FAC2403CBC47}"/>
              </a:ext>
            </a:extLst>
          </p:cNvPr>
          <p:cNvCxnSpPr>
            <a:cxnSpLocks/>
          </p:cNvCxnSpPr>
          <p:nvPr/>
        </p:nvCxnSpPr>
        <p:spPr>
          <a:xfrm flipV="1">
            <a:off x="8532506" y="2114550"/>
            <a:ext cx="1" cy="24261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A4D5E44A-3120-4037-9E8C-67F46C54C8D3}"/>
              </a:ext>
            </a:extLst>
          </p:cNvPr>
          <p:cNvSpPr txBox="1"/>
          <p:nvPr/>
        </p:nvSpPr>
        <p:spPr>
          <a:xfrm>
            <a:off x="8117214" y="1899016"/>
            <a:ext cx="4571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agganciato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D105669-7E0F-4F46-B79E-AF049AE861FC}"/>
              </a:ext>
            </a:extLst>
          </p:cNvPr>
          <p:cNvSpPr txBox="1"/>
          <p:nvPr/>
        </p:nvSpPr>
        <p:spPr>
          <a:xfrm>
            <a:off x="7972424" y="5380672"/>
            <a:ext cx="13811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Al curricolo di istituto</a:t>
            </a:r>
          </a:p>
          <a:p>
            <a:r>
              <a:rPr lang="it-IT" dirty="0"/>
              <a:t>POF</a:t>
            </a:r>
          </a:p>
          <a:p>
            <a:r>
              <a:rPr lang="it-IT" dirty="0"/>
              <a:t>PTOF</a:t>
            </a:r>
          </a:p>
        </p:txBody>
      </p: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6F120136-CC84-42F4-BED8-6A4A55A691E8}"/>
              </a:ext>
            </a:extLst>
          </p:cNvPr>
          <p:cNvCxnSpPr>
            <a:cxnSpLocks/>
          </p:cNvCxnSpPr>
          <p:nvPr/>
        </p:nvCxnSpPr>
        <p:spPr>
          <a:xfrm flipV="1">
            <a:off x="9955539" y="2181226"/>
            <a:ext cx="9525" cy="23594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A188B681-9198-40AB-BA88-77BC6B710A88}"/>
              </a:ext>
            </a:extLst>
          </p:cNvPr>
          <p:cNvSpPr txBox="1"/>
          <p:nvPr/>
        </p:nvSpPr>
        <p:spPr>
          <a:xfrm>
            <a:off x="9744074" y="5638800"/>
            <a:ext cx="2038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Collaborazione con le famiglie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D212E53F-B6DB-4E7C-99B5-B37A69A2F7DF}"/>
              </a:ext>
            </a:extLst>
          </p:cNvPr>
          <p:cNvSpPr txBox="1"/>
          <p:nvPr/>
        </p:nvSpPr>
        <p:spPr>
          <a:xfrm>
            <a:off x="9744074" y="2895600"/>
            <a:ext cx="45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in</a:t>
            </a:r>
          </a:p>
        </p:txBody>
      </p:sp>
      <p:pic>
        <p:nvPicPr>
          <p:cNvPr id="2" name="Silent Bloom - SLPSTR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28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2000">
        <p:dissolve/>
      </p:transition>
    </mc:Choice>
    <mc:Fallback xmlns="">
      <p:transition spd="slow" advClick="0" advTm="12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932DB99-93A2-40E5-BC49-E211DCC03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 useBgFill="1">
        <p:nvSpPr>
          <p:cNvPr id="10" name="Rounded Rectangle 14">
            <a:extLst>
              <a:ext uri="{FF2B5EF4-FFF2-40B4-BE49-F238E27FC236}">
                <a16:creationId xmlns:a16="http://schemas.microsoft.com/office/drawing/2014/main" id="{934B872D-6FE9-472A-9E92-342E41DA7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0"/>
            <a:ext cx="755599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88DEBA6-2ED2-4FED-8AAB-2F855348DD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  <a:effectLst>
            <a:outerShdw blurRad="635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370FEC3-7536-4FD5-8238-89CFDC7A3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92"/>
          <a:stretch/>
        </p:blipFill>
        <p:spPr>
          <a:xfrm rot="10800000" flipH="1" flipV="1">
            <a:off x="0" y="4102768"/>
            <a:ext cx="4642202" cy="2755232"/>
          </a:xfrm>
          <a:prstGeom prst="rect">
            <a:avLst/>
          </a:prstGeom>
        </p:spPr>
      </p:pic>
      <p:sp>
        <p:nvSpPr>
          <p:cNvPr id="17" name="CasellaDiTesto 2">
            <a:extLst>
              <a:ext uri="{FF2B5EF4-FFF2-40B4-BE49-F238E27FC236}">
                <a16:creationId xmlns:a16="http://schemas.microsoft.com/office/drawing/2014/main" id="{195F8E66-FABF-4B87-BB22-5AC095BB06FA}"/>
              </a:ext>
            </a:extLst>
          </p:cNvPr>
          <p:cNvSpPr txBox="1"/>
          <p:nvPr/>
        </p:nvSpPr>
        <p:spPr>
          <a:xfrm>
            <a:off x="5234722" y="804334"/>
            <a:ext cx="6271477" cy="52493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Il </a:t>
            </a:r>
            <a:r>
              <a:rPr lang="en-US" dirty="0" err="1">
                <a:solidFill>
                  <a:schemeClr val="tx2"/>
                </a:solidFill>
              </a:rPr>
              <a:t>nucleo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Progettuale</a:t>
            </a:r>
            <a:r>
              <a:rPr lang="en-US" dirty="0">
                <a:solidFill>
                  <a:schemeClr val="tx2"/>
                </a:solidFill>
              </a:rPr>
              <a:t> del </a:t>
            </a:r>
            <a:r>
              <a:rPr lang="en-US" dirty="0" err="1">
                <a:solidFill>
                  <a:schemeClr val="tx2"/>
                </a:solidFill>
              </a:rPr>
              <a:t>gruppo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dei</a:t>
            </a:r>
            <a:r>
              <a:rPr lang="en-US" dirty="0">
                <a:solidFill>
                  <a:schemeClr val="tx2"/>
                </a:solidFill>
              </a:rPr>
              <a:t> bambini di 3 </a:t>
            </a:r>
            <a:r>
              <a:rPr lang="en-US" dirty="0" err="1">
                <a:solidFill>
                  <a:schemeClr val="tx2"/>
                </a:solidFill>
              </a:rPr>
              <a:t>anni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intitolato</a:t>
            </a:r>
            <a:r>
              <a:rPr lang="en-US" dirty="0">
                <a:solidFill>
                  <a:schemeClr val="tx2"/>
                </a:solidFill>
              </a:rPr>
              <a:t> « Io Piccolo, Grande </a:t>
            </a:r>
            <a:r>
              <a:rPr lang="en-US" dirty="0" err="1">
                <a:solidFill>
                  <a:schemeClr val="tx2"/>
                </a:solidFill>
              </a:rPr>
              <a:t>cittadino</a:t>
            </a:r>
            <a:r>
              <a:rPr lang="en-US" dirty="0">
                <a:solidFill>
                  <a:schemeClr val="tx2"/>
                </a:solidFill>
              </a:rPr>
              <a:t>, non è </a:t>
            </a:r>
            <a:r>
              <a:rPr lang="en-US" dirty="0" err="1">
                <a:solidFill>
                  <a:schemeClr val="tx2"/>
                </a:solidFill>
              </a:rPr>
              <a:t>mai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troppo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tardi</a:t>
            </a:r>
            <a:r>
              <a:rPr lang="en-US" dirty="0">
                <a:solidFill>
                  <a:schemeClr val="tx2"/>
                </a:solidFill>
              </a:rPr>
              <a:t> per </a:t>
            </a:r>
            <a:r>
              <a:rPr lang="en-US" dirty="0" err="1">
                <a:solidFill>
                  <a:schemeClr val="tx2"/>
                </a:solidFill>
              </a:rPr>
              <a:t>iniziare</a:t>
            </a:r>
            <a:r>
              <a:rPr lang="en-US" dirty="0">
                <a:solidFill>
                  <a:schemeClr val="tx2"/>
                </a:solidFill>
              </a:rPr>
              <a:t>» è </a:t>
            </a:r>
            <a:r>
              <a:rPr lang="en-US" dirty="0" err="1">
                <a:solidFill>
                  <a:schemeClr val="tx2"/>
                </a:solidFill>
              </a:rPr>
              <a:t>il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rispetto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delle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regole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che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implica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anche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il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concetto</a:t>
            </a:r>
            <a:r>
              <a:rPr lang="en-US" dirty="0">
                <a:solidFill>
                  <a:schemeClr val="tx2"/>
                </a:solidFill>
              </a:rPr>
              <a:t> di </a:t>
            </a:r>
            <a:r>
              <a:rPr lang="en-US" dirty="0" err="1">
                <a:solidFill>
                  <a:schemeClr val="tx2"/>
                </a:solidFill>
              </a:rPr>
              <a:t>gentilezza</a:t>
            </a:r>
            <a:r>
              <a:rPr lang="en-US" dirty="0">
                <a:solidFill>
                  <a:schemeClr val="tx2"/>
                </a:solidFill>
              </a:rPr>
              <a:t> verso </a:t>
            </a:r>
            <a:r>
              <a:rPr lang="en-US" dirty="0" err="1">
                <a:solidFill>
                  <a:schemeClr val="tx2"/>
                </a:solidFill>
              </a:rPr>
              <a:t>i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coetanei</a:t>
            </a:r>
            <a:r>
              <a:rPr lang="en-US" dirty="0">
                <a:solidFill>
                  <a:schemeClr val="tx2"/>
                </a:solidFill>
              </a:rPr>
              <a:t>, </a:t>
            </a:r>
            <a:r>
              <a:rPr lang="en-US" dirty="0" err="1">
                <a:solidFill>
                  <a:schemeClr val="tx2"/>
                </a:solidFill>
              </a:rPr>
              <a:t>adulti</a:t>
            </a:r>
            <a:r>
              <a:rPr lang="en-US" dirty="0">
                <a:solidFill>
                  <a:schemeClr val="tx2"/>
                </a:solidFill>
              </a:rPr>
              <a:t> e </a:t>
            </a:r>
            <a:r>
              <a:rPr lang="en-US" dirty="0" err="1">
                <a:solidFill>
                  <a:schemeClr val="tx2"/>
                </a:solidFill>
              </a:rPr>
              <a:t>l’ambiente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circostante</a:t>
            </a:r>
            <a:r>
              <a:rPr lang="en-US" dirty="0">
                <a:solidFill>
                  <a:schemeClr val="tx2"/>
                </a:solidFill>
              </a:rPr>
              <a:t>. ( </a:t>
            </a:r>
            <a:r>
              <a:rPr lang="en-US" dirty="0" err="1">
                <a:solidFill>
                  <a:schemeClr val="tx2"/>
                </a:solidFill>
              </a:rPr>
              <a:t>Naturale-Artificiale</a:t>
            </a:r>
            <a:r>
              <a:rPr lang="en-US" dirty="0">
                <a:solidFill>
                  <a:schemeClr val="tx2"/>
                </a:solidFill>
              </a:rPr>
              <a:t>). Il </a:t>
            </a:r>
            <a:r>
              <a:rPr lang="en-US" dirty="0" err="1">
                <a:solidFill>
                  <a:schemeClr val="tx2"/>
                </a:solidFill>
              </a:rPr>
              <a:t>circolo</a:t>
            </a:r>
            <a:r>
              <a:rPr lang="en-US" dirty="0">
                <a:solidFill>
                  <a:schemeClr val="tx2"/>
                </a:solidFill>
              </a:rPr>
              <a:t> virtuoso </a:t>
            </a:r>
            <a:r>
              <a:rPr lang="en-US" dirty="0" err="1">
                <a:solidFill>
                  <a:schemeClr val="tx2"/>
                </a:solidFill>
              </a:rPr>
              <a:t>della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gentilezza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che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richiama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altri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atteggiamenti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positivi</a:t>
            </a:r>
            <a:r>
              <a:rPr lang="en-US" dirty="0">
                <a:solidFill>
                  <a:schemeClr val="tx2"/>
                </a:solidFill>
              </a:rPr>
              <a:t>, è </a:t>
            </a:r>
            <a:r>
              <a:rPr lang="en-US" dirty="0" err="1">
                <a:solidFill>
                  <a:schemeClr val="tx2"/>
                </a:solidFill>
              </a:rPr>
              <a:t>alla</a:t>
            </a:r>
            <a:r>
              <a:rPr lang="en-US" dirty="0">
                <a:solidFill>
                  <a:schemeClr val="tx2"/>
                </a:solidFill>
              </a:rPr>
              <a:t> base del </a:t>
            </a:r>
            <a:r>
              <a:rPr lang="en-US" dirty="0" err="1">
                <a:solidFill>
                  <a:schemeClr val="tx2"/>
                </a:solidFill>
              </a:rPr>
              <a:t>concetto</a:t>
            </a:r>
            <a:r>
              <a:rPr lang="en-US" dirty="0">
                <a:solidFill>
                  <a:schemeClr val="tx2"/>
                </a:solidFill>
              </a:rPr>
              <a:t> di </a:t>
            </a:r>
            <a:r>
              <a:rPr lang="en-US" dirty="0" err="1">
                <a:solidFill>
                  <a:schemeClr val="tx2"/>
                </a:solidFill>
              </a:rPr>
              <a:t>reciprocità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che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i</a:t>
            </a:r>
            <a:r>
              <a:rPr lang="en-US" dirty="0">
                <a:solidFill>
                  <a:schemeClr val="tx2"/>
                </a:solidFill>
              </a:rPr>
              <a:t> bambini </a:t>
            </a:r>
            <a:r>
              <a:rPr lang="en-US" dirty="0" err="1">
                <a:solidFill>
                  <a:schemeClr val="tx2"/>
                </a:solidFill>
              </a:rPr>
              <a:t>nella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concretezza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della</a:t>
            </a:r>
            <a:r>
              <a:rPr lang="en-US" dirty="0">
                <a:solidFill>
                  <a:schemeClr val="tx2"/>
                </a:solidFill>
              </a:rPr>
              <a:t> vita </a:t>
            </a:r>
            <a:r>
              <a:rPr lang="en-US" dirty="0" err="1">
                <a:solidFill>
                  <a:schemeClr val="tx2"/>
                </a:solidFill>
              </a:rPr>
              <a:t>quotidiana</a:t>
            </a:r>
            <a:r>
              <a:rPr lang="en-US" dirty="0">
                <a:solidFill>
                  <a:schemeClr val="tx2"/>
                </a:solidFill>
              </a:rPr>
              <a:t> a </a:t>
            </a:r>
            <a:r>
              <a:rPr lang="en-US" dirty="0" err="1">
                <a:solidFill>
                  <a:schemeClr val="tx2"/>
                </a:solidFill>
              </a:rPr>
              <a:t>scuola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mettono</a:t>
            </a:r>
            <a:r>
              <a:rPr lang="en-US" dirty="0">
                <a:solidFill>
                  <a:schemeClr val="tx2"/>
                </a:solidFill>
              </a:rPr>
              <a:t> in </a:t>
            </a:r>
            <a:r>
              <a:rPr lang="en-US" dirty="0" err="1">
                <a:solidFill>
                  <a:schemeClr val="tx2"/>
                </a:solidFill>
              </a:rPr>
              <a:t>pratica</a:t>
            </a:r>
            <a:r>
              <a:rPr lang="en-US" dirty="0">
                <a:solidFill>
                  <a:schemeClr val="tx2"/>
                </a:solidFill>
              </a:rPr>
              <a:t> e </a:t>
            </a:r>
            <a:r>
              <a:rPr lang="en-US" dirty="0" err="1">
                <a:solidFill>
                  <a:schemeClr val="tx2"/>
                </a:solidFill>
              </a:rPr>
              <a:t>quindi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interiorizzano</a:t>
            </a:r>
            <a:r>
              <a:rPr lang="en-US" dirty="0">
                <a:solidFill>
                  <a:schemeClr val="tx2"/>
                </a:solidFill>
              </a:rPr>
              <a:t>.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2"/>
                </a:solidFill>
              </a:rPr>
              <a:t>L’importanza</a:t>
            </a:r>
            <a:r>
              <a:rPr lang="en-US" dirty="0">
                <a:solidFill>
                  <a:schemeClr val="tx2"/>
                </a:solidFill>
              </a:rPr>
              <a:t> del </a:t>
            </a:r>
            <a:r>
              <a:rPr lang="en-US" dirty="0" err="1">
                <a:solidFill>
                  <a:schemeClr val="tx2"/>
                </a:solidFill>
              </a:rPr>
              <a:t>rispetto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delle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regole</a:t>
            </a:r>
            <a:r>
              <a:rPr lang="en-US" dirty="0">
                <a:solidFill>
                  <a:schemeClr val="tx2"/>
                </a:solidFill>
              </a:rPr>
              <a:t> (</a:t>
            </a:r>
            <a:r>
              <a:rPr lang="en-US" dirty="0" err="1">
                <a:solidFill>
                  <a:schemeClr val="tx2"/>
                </a:solidFill>
              </a:rPr>
              <a:t>dovere</a:t>
            </a:r>
            <a:r>
              <a:rPr lang="en-US" dirty="0">
                <a:solidFill>
                  <a:schemeClr val="tx2"/>
                </a:solidFill>
              </a:rPr>
              <a:t>) è </a:t>
            </a:r>
            <a:r>
              <a:rPr lang="en-US" dirty="0" err="1">
                <a:solidFill>
                  <a:schemeClr val="tx2"/>
                </a:solidFill>
              </a:rPr>
              <a:t>stata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presentata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nell’accezione</a:t>
            </a:r>
            <a:r>
              <a:rPr lang="en-US" dirty="0">
                <a:solidFill>
                  <a:schemeClr val="tx2"/>
                </a:solidFill>
              </a:rPr>
              <a:t> «</a:t>
            </a:r>
            <a:r>
              <a:rPr lang="en-US" dirty="0" err="1">
                <a:solidFill>
                  <a:schemeClr val="tx2"/>
                </a:solidFill>
              </a:rPr>
              <a:t>positiva</a:t>
            </a:r>
            <a:r>
              <a:rPr lang="en-US" dirty="0">
                <a:solidFill>
                  <a:schemeClr val="tx2"/>
                </a:solidFill>
              </a:rPr>
              <a:t>» </a:t>
            </a:r>
            <a:r>
              <a:rPr lang="en-US" dirty="0" err="1">
                <a:solidFill>
                  <a:schemeClr val="tx2"/>
                </a:solidFill>
              </a:rPr>
              <a:t>poiché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consente</a:t>
            </a:r>
            <a:r>
              <a:rPr lang="en-US" dirty="0">
                <a:solidFill>
                  <a:schemeClr val="tx2"/>
                </a:solidFill>
              </a:rPr>
              <a:t> di </a:t>
            </a:r>
            <a:r>
              <a:rPr lang="en-US" dirty="0" err="1">
                <a:solidFill>
                  <a:schemeClr val="tx2"/>
                </a:solidFill>
              </a:rPr>
              <a:t>vivere</a:t>
            </a:r>
            <a:r>
              <a:rPr lang="en-US" dirty="0">
                <a:solidFill>
                  <a:schemeClr val="tx2"/>
                </a:solidFill>
              </a:rPr>
              <a:t> bene </a:t>
            </a:r>
            <a:r>
              <a:rPr lang="en-US" dirty="0" err="1">
                <a:solidFill>
                  <a:schemeClr val="tx2"/>
                </a:solidFill>
              </a:rPr>
              <a:t>insieme</a:t>
            </a:r>
            <a:r>
              <a:rPr lang="en-US" dirty="0">
                <a:solidFill>
                  <a:schemeClr val="tx2"/>
                </a:solidFill>
              </a:rPr>
              <a:t> ; </a:t>
            </a:r>
            <a:r>
              <a:rPr lang="en-US" dirty="0" err="1">
                <a:solidFill>
                  <a:schemeClr val="tx2"/>
                </a:solidFill>
              </a:rPr>
              <a:t>mettere</a:t>
            </a:r>
            <a:r>
              <a:rPr lang="en-US" dirty="0">
                <a:solidFill>
                  <a:schemeClr val="tx2"/>
                </a:solidFill>
              </a:rPr>
              <a:t> in </a:t>
            </a:r>
            <a:r>
              <a:rPr lang="en-US" dirty="0" err="1">
                <a:solidFill>
                  <a:schemeClr val="tx2"/>
                </a:solidFill>
              </a:rPr>
              <a:t>atto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comportamenti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corretti</a:t>
            </a:r>
            <a:r>
              <a:rPr lang="en-US" dirty="0">
                <a:solidFill>
                  <a:schemeClr val="tx2"/>
                </a:solidFill>
              </a:rPr>
              <a:t> e </a:t>
            </a:r>
            <a:r>
              <a:rPr lang="en-US" dirty="0" err="1">
                <a:solidFill>
                  <a:schemeClr val="tx2"/>
                </a:solidFill>
              </a:rPr>
              <a:t>adeguati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appare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anche</a:t>
            </a:r>
            <a:r>
              <a:rPr lang="en-US" dirty="0">
                <a:solidFill>
                  <a:schemeClr val="tx2"/>
                </a:solidFill>
              </a:rPr>
              <a:t> bello e </a:t>
            </a:r>
            <a:r>
              <a:rPr lang="en-US" dirty="0" err="1">
                <a:solidFill>
                  <a:schemeClr val="tx2"/>
                </a:solidFill>
              </a:rPr>
              <a:t>piacevole</a:t>
            </a:r>
            <a:r>
              <a:rPr lang="en-US" dirty="0">
                <a:solidFill>
                  <a:schemeClr val="tx2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305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2000">
        <p:dissolve/>
      </p:transition>
    </mc:Choice>
    <mc:Fallback xmlns="">
      <p:transition spd="slow" advClick="0" advTm="12000">
        <p:dissolv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4EC668B-BE01-4907-BC0A-842FB0B89524}"/>
              </a:ext>
            </a:extLst>
          </p:cNvPr>
          <p:cNvSpPr txBox="1"/>
          <p:nvPr/>
        </p:nvSpPr>
        <p:spPr>
          <a:xfrm>
            <a:off x="3143250" y="2200275"/>
            <a:ext cx="751522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Educazione civica già a 3 anni?</a:t>
            </a:r>
          </a:p>
          <a:p>
            <a:r>
              <a:rPr lang="it-IT" sz="2800" dirty="0"/>
              <a:t>     </a:t>
            </a:r>
          </a:p>
          <a:p>
            <a:r>
              <a:rPr lang="it-IT" sz="2800" dirty="0"/>
              <a:t>                </a:t>
            </a:r>
            <a:r>
              <a:rPr lang="it-IT" sz="2800" dirty="0" err="1"/>
              <a:t>siii</a:t>
            </a:r>
            <a:r>
              <a:rPr lang="it-IT" sz="2800" dirty="0"/>
              <a:t>         certo</a:t>
            </a:r>
          </a:p>
          <a:p>
            <a:endParaRPr lang="it-IT" sz="2800" dirty="0"/>
          </a:p>
          <a:p>
            <a:r>
              <a:rPr lang="it-IT" sz="2800" dirty="0"/>
              <a:t>Molto volentieri…</a:t>
            </a:r>
          </a:p>
          <a:p>
            <a:r>
              <a:rPr lang="it-IT" sz="2800" dirty="0">
                <a:latin typeface="Calibri" panose="020F0502020204030204" pitchFamily="34" charset="0"/>
                <a:cs typeface="Calibri" panose="020F0502020204030204" pitchFamily="34" charset="0"/>
              </a:rPr>
              <a:t>«Le regole sono importanti fanno stare bene tutti quanti."</a:t>
            </a:r>
            <a:endParaRPr lang="it-IT" sz="280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2BA827F-A55F-45CF-B0F3-FBF25189B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7174" y="440055"/>
            <a:ext cx="2821305" cy="282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92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2000">
        <p:dissolve/>
      </p:transition>
    </mc:Choice>
    <mc:Fallback xmlns="">
      <p:transition spd="slow" advClick="0" advTm="12000">
        <p:dissolv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olidDmnd">
          <a:fgClr>
            <a:schemeClr val="accent2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E3816E86-36EE-48BC-9730-5F9690192B80}"/>
              </a:ext>
            </a:extLst>
          </p:cNvPr>
          <p:cNvSpPr/>
          <p:nvPr/>
        </p:nvSpPr>
        <p:spPr>
          <a:xfrm>
            <a:off x="4293517" y="595610"/>
            <a:ext cx="798648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6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I BAMBINI SCRIVONO LE REGOLE…</a:t>
            </a:r>
          </a:p>
        </p:txBody>
      </p:sp>
      <p:graphicFrame>
        <p:nvGraphicFramePr>
          <p:cNvPr id="11" name="CasellaDiTesto 4">
            <a:extLst>
              <a:ext uri="{FF2B5EF4-FFF2-40B4-BE49-F238E27FC236}">
                <a16:creationId xmlns:a16="http://schemas.microsoft.com/office/drawing/2014/main" id="{F34486FD-2426-4E42-B3F9-CCEAFC565E5B}"/>
              </a:ext>
            </a:extLst>
          </p:cNvPr>
          <p:cNvGraphicFramePr/>
          <p:nvPr/>
        </p:nvGraphicFramePr>
        <p:xfrm>
          <a:off x="409575" y="1714500"/>
          <a:ext cx="10563225" cy="4154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9928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2000">
        <p:dissolve/>
      </p:transition>
    </mc:Choice>
    <mc:Fallback xmlns="">
      <p:transition spd="slow" advClick="0" advTm="12000">
        <p:dissolv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AB0F939A-0E03-4851-8F16-70F8D7138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57575" y="1699126"/>
            <a:ext cx="4604800" cy="34536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magine 6">
            <a:extLst>
              <a:ext uri="{FF2B5EF4-FFF2-40B4-BE49-F238E27FC236}">
                <a16:creationId xmlns:a16="http://schemas.microsoft.com/office/drawing/2014/main" id="{764E6F9D-5DA4-46BA-95F7-828307B69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618496" y="1699128"/>
            <a:ext cx="4604800" cy="3453600"/>
          </a:xfrm>
          <a:prstGeom prst="rect">
            <a:avLst/>
          </a:prstGeom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67B162D1-1FD6-4B64-8516-9F8EB719CB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989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2000">
        <p:dissolve/>
      </p:transition>
    </mc:Choice>
    <mc:Fallback xmlns="">
      <p:transition spd="slow" advClick="0" advTm="12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1">
            <a:extLst>
              <a:ext uri="{FF2B5EF4-FFF2-40B4-BE49-F238E27FC236}">
                <a16:creationId xmlns:a16="http://schemas.microsoft.com/office/drawing/2014/main" id="{FDAE2258-BA55-4A3F-9B9F-EB4D2A583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03" y="643464"/>
            <a:ext cx="10905195" cy="5571072"/>
          </a:xfrm>
          <a:prstGeom prst="roundRect">
            <a:avLst>
              <a:gd name="adj" fmla="val 2403"/>
            </a:avLst>
          </a:prstGeom>
          <a:solidFill>
            <a:srgbClr val="FFFFFF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9FD3873-CA6D-4846-AD33-35E7422F9B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992" r="-2" b="-2"/>
          <a:stretch/>
        </p:blipFill>
        <p:spPr>
          <a:xfrm>
            <a:off x="870204" y="873252"/>
            <a:ext cx="5110902" cy="5111496"/>
          </a:xfrm>
          <a:prstGeom prst="rect">
            <a:avLst/>
          </a:prstGeom>
          <a:ln w="31750" cap="sq">
            <a:noFill/>
            <a:miter lim="800000"/>
          </a:ln>
        </p:spPr>
      </p:pic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9E835BB7-898F-4ACE-9CF1-AA48C5F3F1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992" r="-2" b="-2"/>
          <a:stretch/>
        </p:blipFill>
        <p:spPr>
          <a:xfrm>
            <a:off x="6207907" y="873252"/>
            <a:ext cx="5110902" cy="5111496"/>
          </a:xfrm>
          <a:prstGeom prst="rect">
            <a:avLst/>
          </a:prstGeom>
          <a:ln w="31750" cap="sq"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173158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2000">
        <p:dissolve/>
      </p:transition>
    </mc:Choice>
    <mc:Fallback xmlns="">
      <p:transition spd="slow" advClick="0" advTm="12000">
        <p:dissolv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9E301E5-1206-47D0-9CDF-72583D739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A31FBE-7948-4384-B68A-75DEFDC49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magine 5" descr="Immagine che contiene persona, figlio, esterni, piccolo&#10;&#10;Descrizione generata automaticamente">
            <a:extLst>
              <a:ext uri="{FF2B5EF4-FFF2-40B4-BE49-F238E27FC236}">
                <a16:creationId xmlns:a16="http://schemas.microsoft.com/office/drawing/2014/main" id="{FDC6AFA5-354A-4D39-A50E-5850129B0C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599" r="2" b="22894"/>
          <a:stretch/>
        </p:blipFill>
        <p:spPr>
          <a:xfrm>
            <a:off x="641276" y="643467"/>
            <a:ext cx="4013020" cy="2702558"/>
          </a:xfrm>
          <a:prstGeom prst="rect">
            <a:avLst/>
          </a:prstGeom>
        </p:spPr>
      </p:pic>
      <p:pic>
        <p:nvPicPr>
          <p:cNvPr id="12" name="Immagine 11" descr="Immagine che contiene esterni, parecchi&#10;&#10;Descrizione generata automaticamente">
            <a:extLst>
              <a:ext uri="{FF2B5EF4-FFF2-40B4-BE49-F238E27FC236}">
                <a16:creationId xmlns:a16="http://schemas.microsoft.com/office/drawing/2014/main" id="{8D708933-30EC-483F-A8B1-2D3FCCE782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357" r="-3" b="19058"/>
          <a:stretch/>
        </p:blipFill>
        <p:spPr>
          <a:xfrm>
            <a:off x="643467" y="3509433"/>
            <a:ext cx="4010830" cy="2705099"/>
          </a:xfrm>
          <a:prstGeom prst="rect">
            <a:avLst/>
          </a:prstGeom>
        </p:spPr>
      </p:pic>
      <p:pic>
        <p:nvPicPr>
          <p:cNvPr id="4" name="Immagine 3" descr="Immagine che contiene erba, persona, esterni, figlio&#10;&#10;Descrizione generata automaticamente">
            <a:extLst>
              <a:ext uri="{FF2B5EF4-FFF2-40B4-BE49-F238E27FC236}">
                <a16:creationId xmlns:a16="http://schemas.microsoft.com/office/drawing/2014/main" id="{C87E9C68-472E-4C07-9904-720D6B84DA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503" b="23467"/>
          <a:stretch/>
        </p:blipFill>
        <p:spPr>
          <a:xfrm rot="21600000">
            <a:off x="4812633" y="643467"/>
            <a:ext cx="67359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4556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2000">
        <p:dissolve/>
      </p:transition>
    </mc:Choice>
    <mc:Fallback xmlns="">
      <p:transition spd="slow" advClick="0" advTm="12000">
        <p:dissolve/>
      </p:transition>
    </mc:Fallback>
  </mc:AlternateContent>
</p:sld>
</file>

<file path=ppt/theme/theme1.xml><?xml version="1.0" encoding="utf-8"?>
<a:theme xmlns:a="http://schemas.openxmlformats.org/drawingml/2006/main" name="Scia di vapore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TM04033937[[fn=Scia di vapore]]</Template>
  <TotalTime>1767</TotalTime>
  <Words>823</Words>
  <Application>Microsoft Office PowerPoint</Application>
  <PresentationFormat>Widescreen</PresentationFormat>
  <Paragraphs>54</Paragraphs>
  <Slides>20</Slides>
  <Notes>0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4" baseType="lpstr">
      <vt:lpstr>Arial</vt:lpstr>
      <vt:lpstr>Calibri</vt:lpstr>
      <vt:lpstr>Century Gothic</vt:lpstr>
      <vt:lpstr>Scia di vapore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Elisa D'Arienzo</dc:creator>
  <cp:lastModifiedBy>Utente</cp:lastModifiedBy>
  <cp:revision>41</cp:revision>
  <dcterms:created xsi:type="dcterms:W3CDTF">2021-07-08T12:03:54Z</dcterms:created>
  <dcterms:modified xsi:type="dcterms:W3CDTF">2021-07-18T08:08:11Z</dcterms:modified>
</cp:coreProperties>
</file>