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7" r:id="rId2"/>
    <p:sldId id="258" r:id="rId3"/>
    <p:sldId id="260" r:id="rId4"/>
    <p:sldId id="287" r:id="rId5"/>
    <p:sldId id="265" r:id="rId6"/>
    <p:sldId id="263" r:id="rId7"/>
    <p:sldId id="266" r:id="rId8"/>
    <p:sldId id="271" r:id="rId9"/>
    <p:sldId id="272" r:id="rId10"/>
    <p:sldId id="264" r:id="rId11"/>
    <p:sldId id="273" r:id="rId12"/>
    <p:sldId id="275" r:id="rId13"/>
    <p:sldId id="277" r:id="rId14"/>
    <p:sldId id="278" r:id="rId15"/>
    <p:sldId id="282" r:id="rId16"/>
    <p:sldId id="279" r:id="rId17"/>
    <p:sldId id="280" r:id="rId18"/>
    <p:sldId id="286" r:id="rId19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Animation="0">
    <p:kiosk/>
    <p:sldRg st="1" end="18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6469" autoAdjust="0"/>
  </p:normalViewPr>
  <p:slideViewPr>
    <p:cSldViewPr snapToGrid="0">
      <p:cViewPr varScale="1">
        <p:scale>
          <a:sx n="83" d="100"/>
          <a:sy n="83" d="100"/>
        </p:scale>
        <p:origin x="2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A1008DE1-1096-4486-A96C-D56CE668C1E6}" type="datetime1">
              <a:rPr lang="it-IT" smtClean="0"/>
              <a:t>19/03/2020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it-IT" smtClean="0"/>
              <a:pPr algn="r"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CE0F3D29-49CE-4619-943B-B5281755DD06}" type="datetime1">
              <a:rPr lang="it-IT" smtClean="0"/>
              <a:pPr/>
              <a:t>19/03/2020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dirty="0" smtClean="0"/>
              <a:t>Fare clic per modificare gli stili del testo dello schema</a:t>
            </a:r>
          </a:p>
          <a:p>
            <a:pPr lvl="1" rtl="0"/>
            <a:r>
              <a:rPr lang="it-IT" dirty="0" smtClean="0"/>
              <a:t>Secondo livello</a:t>
            </a:r>
          </a:p>
          <a:p>
            <a:pPr lvl="2" rtl="0"/>
            <a:r>
              <a:rPr lang="it-IT" dirty="0" smtClean="0"/>
              <a:t>Terzo livello</a:t>
            </a:r>
          </a:p>
          <a:p>
            <a:pPr lvl="3" rtl="0"/>
            <a:r>
              <a:rPr lang="it-IT" dirty="0" smtClean="0"/>
              <a:t>Quarto livello</a:t>
            </a:r>
          </a:p>
          <a:p>
            <a:pPr lvl="4" rtl="0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C8DC57A8-AE18-4654-B6AF-04B3577165BE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39713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10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68724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11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84624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12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99347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13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67177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14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26744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16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672262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17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221562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18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0970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4267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76347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33352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65753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16461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65554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31820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17568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it-IT" smtClean="0"/>
              <a:t>Fare clic per modificare lo stile del sottotitolo dello schema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grpSp>
        <p:nvGrpSpPr>
          <p:cNvPr id="84" name="Gruppo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6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7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8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9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0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1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2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3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4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5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6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97" name="Segnaposto immagine 33" descr="Segnaposto vuoto per aggiungere un'immagine. Fare clic sul segnaposto e selezionare l'immagine che si vuole aggiungere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 smtClean="0"/>
              <a:t>Fare clic sull'icona per inserire un'immagine</a:t>
            </a:r>
            <a:endParaRPr lang="it-IT" dirty="0"/>
          </a:p>
        </p:txBody>
      </p:sp>
      <p:grpSp>
        <p:nvGrpSpPr>
          <p:cNvPr id="98" name="Gruppo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0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1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2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3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4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5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6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7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8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9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0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111" name="Segnaposto immagine 33" descr="Segnaposto vuoto per aggiungere un'immagine. Fare clic sul segnaposto e selezionare l'immagine che si vuole aggiungere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 smtClean="0"/>
              <a:t>Fare clic sull'icona per inserire un'immagine</a:t>
            </a:r>
            <a:endParaRPr lang="it-IT" dirty="0"/>
          </a:p>
        </p:txBody>
      </p:sp>
      <p:grpSp>
        <p:nvGrpSpPr>
          <p:cNvPr id="112" name="Gruppo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4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5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6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7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8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9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0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1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2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3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4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125" name="Segnaposto immagine 33" descr="Segnaposto vuoto per aggiungere un'immagine. Fare clic sul segnaposto e selezionare l'immagine che si vuole aggiungere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 smtClean="0"/>
              <a:t>Fare clic sull'icona per inserire un'immagine</a:t>
            </a:r>
            <a:endParaRPr lang="it-IT" dirty="0"/>
          </a:p>
        </p:txBody>
      </p:sp>
      <p:sp>
        <p:nvSpPr>
          <p:cNvPr id="126" name="Segnaposto testo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B026577-E9CE-459E-9896-9AFD1D388657}" type="datetime1">
              <a:rPr lang="it-IT" smtClean="0"/>
              <a:pPr/>
              <a:t>19/03/2020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it-IT" smtClean="0"/>
              <a:t>Fare clic per modificare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 smtClean="0"/>
              <a:t>Fare clic per modificare stili del testo dello schema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54BD0E0D-2457-4CDF-9D18-B5FDECE16F94}" type="datetime1">
              <a:rPr lang="it-IT" smtClean="0"/>
              <a:pPr/>
              <a:t>19/03/2020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grpSp>
        <p:nvGrpSpPr>
          <p:cNvPr id="8" name="Gruppo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igura a mano libera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" name="Figura a mano libera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grpSp>
          <p:nvGrpSpPr>
            <p:cNvPr id="11" name="Gruppo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igura a mano libera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21" name="Figura a mano libera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</p:grpSp>
        <p:sp>
          <p:nvSpPr>
            <p:cNvPr id="12" name="Figura a mano libera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" name="Figura a mano libera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" name="Figura a mano libera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" name="Figura a mano libera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" name="Figura a mano libera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" name="Figura a mano libera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8" name="Figura a mano libera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9" name="Figura a mano libera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3" name="Segnaposto immagine 2" descr="Segnaposto vuoto per aggiungere un'immagine. Fare clic sul segnaposto e selezionare l'immagine che si vuole aggiungere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it-IT" smtClean="0"/>
              <a:t>Fare clic sull'icona per inserire un'immagine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 smtClean="0"/>
              <a:t>Fare clic per modificare stili del testo dello schema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AD4CB81-D937-4348-B178-FCBBDDF622FB}" type="datetime1">
              <a:rPr lang="it-IT" smtClean="0"/>
              <a:pPr/>
              <a:t>19/03/2020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it-IT" smtClean="0"/>
              <a:t>Fare clic per modificare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73AF096-C42A-4880-A485-F4AE914541E1}" type="datetime1">
              <a:rPr lang="it-IT" smtClean="0"/>
              <a:pPr/>
              <a:t>19/03/2020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it-IT" smtClean="0"/>
              <a:t>Fare clic per modificare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910BDC8-324F-462B-83CB-68685DC6B87E}" type="datetime1">
              <a:rPr lang="it-IT" smtClean="0"/>
              <a:pPr/>
              <a:t>19/03/2020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smtClean="0"/>
              <a:t>Fare clic per modificare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8790DCC-127C-41EE-BC68-6B9595288956}" type="datetime1">
              <a:rPr lang="it-IT" smtClean="0"/>
              <a:pPr/>
              <a:t>19/03/2020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it-IT" smtClean="0"/>
              <a:t>Fare clic per modificare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it-IT" smtClean="0"/>
              <a:t>Fare clic per modificare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64A3505-741D-4515-A42B-F20F1019F564}" type="datetime1">
              <a:rPr lang="it-IT" smtClean="0"/>
              <a:pPr/>
              <a:t>19/03/2020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it-IT" smtClean="0"/>
              <a:t>Fare clic per modificare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it-IT" smtClean="0"/>
              <a:t>Fare clic per modificare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5236A9B-B2A9-4776-ACBE-E33504F2D07E}" type="datetime1">
              <a:rPr lang="it-IT" smtClean="0"/>
              <a:pPr/>
              <a:t>19/03/2020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99C6DB2-E8BB-444A-9DC0-5761023CE6C5}" type="datetime1">
              <a:rPr lang="it-IT" smtClean="0"/>
              <a:pPr/>
              <a:t>19/03/2020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7E37FCF-D7D4-4638-B985-327873A6F762}" type="datetime1">
              <a:rPr lang="it-IT" smtClean="0"/>
              <a:pPr/>
              <a:t>19/03/2020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immagini con didasc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grpSp>
        <p:nvGrpSpPr>
          <p:cNvPr id="9" name="Gruppo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8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9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0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1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36" name="Segnaposto immagine 33" descr="Segnaposto vuoto per aggiungere un'immagine. Fare clic sul segnaposto e selezionare l'immagine che si vuole aggiungere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 smtClean="0"/>
              <a:t>Fare clic sull'icona per inserire un'immagine</a:t>
            </a:r>
            <a:endParaRPr lang="it-IT" dirty="0"/>
          </a:p>
        </p:txBody>
      </p:sp>
      <p:sp>
        <p:nvSpPr>
          <p:cNvPr id="39" name="Segnaposto testo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 smtClean="0"/>
              <a:t>Fare clic per modificare stili del testo dello schema</a:t>
            </a:r>
          </a:p>
        </p:txBody>
      </p:sp>
      <p:grpSp>
        <p:nvGrpSpPr>
          <p:cNvPr id="22" name="Gruppo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4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5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6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7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8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9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0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1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2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3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4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37" name="Segnaposto immagine 33" descr="Segnaposto vuoto per aggiungere un'immagine. Fare clic sul segnaposto e selezionare l'immagine che si vuole aggiungere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 smtClean="0"/>
              <a:t>Fare clic sull'icona per inserire un'immagine</a:t>
            </a:r>
            <a:endParaRPr lang="it-IT" dirty="0"/>
          </a:p>
        </p:txBody>
      </p:sp>
      <p:sp>
        <p:nvSpPr>
          <p:cNvPr id="40" name="Segnaposto testo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B464C2C-AA97-4551-849F-F86554B2CE67}" type="datetime1">
              <a:rPr lang="it-IT" smtClean="0"/>
              <a:pPr/>
              <a:t>19/03/2020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mmagini con didasc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grpSp>
        <p:nvGrpSpPr>
          <p:cNvPr id="52" name="Gruppo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4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5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6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7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8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9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0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1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2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3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4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79" name="Segnaposto immagine 33" descr="Segnaposto vuoto per aggiungere un'immagine. Fare clic sul segnaposto e selezionare l'immagine che si vuole aggiungere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 smtClean="0"/>
              <a:t>Fare clic sull'icona per inserire un'immagine</a:t>
            </a:r>
            <a:endParaRPr lang="it-IT" dirty="0"/>
          </a:p>
        </p:txBody>
      </p:sp>
      <p:sp>
        <p:nvSpPr>
          <p:cNvPr id="81" name="Segnaposto testo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 smtClean="0"/>
              <a:t>Fare clic per modificare stili del testo dello schema</a:t>
            </a:r>
          </a:p>
        </p:txBody>
      </p:sp>
      <p:grpSp>
        <p:nvGrpSpPr>
          <p:cNvPr id="84" name="Gruppo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6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7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8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9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0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1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2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3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4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5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6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78" name="Segnaposto immagine 33" descr="Segnaposto vuoto per aggiungere un'immagine. Fare clic sul segnaposto e selezionare l'immagine che si vuole aggiungere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 smtClean="0"/>
              <a:t>Fare clic sull'icona per inserire un'immagine</a:t>
            </a:r>
            <a:endParaRPr lang="it-IT" dirty="0"/>
          </a:p>
        </p:txBody>
      </p:sp>
      <p:sp>
        <p:nvSpPr>
          <p:cNvPr id="82" name="Segnaposto testo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 smtClean="0"/>
              <a:t>Fare clic per modificare stili del testo dello schema</a:t>
            </a:r>
          </a:p>
        </p:txBody>
      </p:sp>
      <p:grpSp>
        <p:nvGrpSpPr>
          <p:cNvPr id="97" name="Gruppo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9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0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1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2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3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4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5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6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7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8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9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80" name="Segnaposto immagine 33" descr="Segnaposto vuoto per aggiungere un'immagine. Fare clic sul segnaposto e selezionare l'immagine che si vuole aggiungere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 smtClean="0"/>
              <a:t>Fare clic sull'icona per inserire un'immagine</a:t>
            </a:r>
            <a:endParaRPr lang="it-IT" dirty="0"/>
          </a:p>
        </p:txBody>
      </p:sp>
      <p:sp>
        <p:nvSpPr>
          <p:cNvPr id="83" name="Segnaposto testo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ECA6D33-76B3-4A1A-BD50-62E0A81D441D}" type="datetime1">
              <a:rPr lang="it-IT" smtClean="0"/>
              <a:pPr/>
              <a:t>19/03/2020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dirty="0" smtClean="0"/>
              <a:t>Fare clic per modificare gli stili del testo dello schema</a:t>
            </a:r>
          </a:p>
          <a:p>
            <a:pPr lvl="1" rtl="0"/>
            <a:r>
              <a:rPr lang="it-IT" dirty="0" smtClean="0"/>
              <a:t>Secondo livello</a:t>
            </a:r>
          </a:p>
          <a:p>
            <a:pPr lvl="2" rtl="0"/>
            <a:r>
              <a:rPr lang="it-IT" dirty="0" smtClean="0"/>
              <a:t>Terzo livello</a:t>
            </a:r>
          </a:p>
          <a:p>
            <a:pPr lvl="3" rtl="0"/>
            <a:r>
              <a:rPr lang="it-IT" dirty="0" smtClean="0"/>
              <a:t>Quarto livello</a:t>
            </a:r>
          </a:p>
          <a:p>
            <a:pPr lvl="4" rtl="0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fld id="{BDEC59B4-A826-484C-857C-DE4CF452D9F8}" type="datetime1">
              <a:rPr lang="it-IT" smtClean="0"/>
              <a:pPr/>
              <a:t>19/03/2020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022542" y="1255931"/>
            <a:ext cx="6858002" cy="1828800"/>
          </a:xfrm>
        </p:spPr>
        <p:txBody>
          <a:bodyPr rtlCol="0"/>
          <a:lstStyle/>
          <a:p>
            <a:pPr rtl="0"/>
            <a:r>
              <a:rPr lang="it-IT" b="1" dirty="0" smtClean="0">
                <a:solidFill>
                  <a:schemeClr val="bg2">
                    <a:lumMod val="50000"/>
                  </a:schemeClr>
                </a:solidFill>
              </a:rPr>
              <a:t>A tutti i papà</a:t>
            </a:r>
            <a:endParaRPr lang="it-IT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462379" y="3189790"/>
            <a:ext cx="5943261" cy="914400"/>
          </a:xfrm>
        </p:spPr>
        <p:txBody>
          <a:bodyPr rtlCol="0"/>
          <a:lstStyle/>
          <a:p>
            <a:pPr algn="ctr" rtl="0"/>
            <a:r>
              <a:rPr lang="it-IT" b="1" dirty="0" smtClean="0"/>
              <a:t>Im*possibile galleria delle emozioni vissute con i propri bambini</a:t>
            </a:r>
            <a:endParaRPr lang="it-IT" b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8765893" y="6211669"/>
            <a:ext cx="3279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/>
              <a:t>Marzo 2020</a:t>
            </a:r>
            <a:endParaRPr lang="it-IT" sz="3600" b="1" dirty="0"/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96" t="27238" b="29701"/>
          <a:stretch/>
        </p:blipFill>
        <p:spPr>
          <a:xfrm rot="21335734">
            <a:off x="581062" y="1992069"/>
            <a:ext cx="2893671" cy="465302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98154" y="11241"/>
            <a:ext cx="6000749" cy="685800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 rot="20572889">
            <a:off x="4898714" y="2249231"/>
            <a:ext cx="345799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it-IT" sz="5400" b="1" cap="none" spc="50" dirty="0" smtClean="0">
                <a:ln w="0"/>
                <a:solidFill>
                  <a:schemeClr val="accent3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…hop</a:t>
            </a:r>
          </a:p>
          <a:p>
            <a:pPr algn="ctr"/>
            <a:r>
              <a:rPr lang="it-IT" sz="5400" b="1" spc="50" dirty="0">
                <a:ln w="0"/>
                <a:solidFill>
                  <a:schemeClr val="accent3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it-IT" sz="5400" b="1" spc="50" dirty="0" smtClean="0">
                <a:ln w="0"/>
                <a:solidFill>
                  <a:schemeClr val="accent3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     hop</a:t>
            </a:r>
            <a:endParaRPr lang="it-IT" sz="5400" b="1" cap="none" spc="50" dirty="0">
              <a:ln w="0"/>
              <a:solidFill>
                <a:schemeClr val="accent3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740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" r="992" b="18480"/>
          <a:stretch/>
        </p:blipFill>
        <p:spPr>
          <a:xfrm rot="21126735">
            <a:off x="6131332" y="859195"/>
            <a:ext cx="5094495" cy="553893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5552" y="1502016"/>
            <a:ext cx="5352487" cy="447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1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6" r="1107"/>
          <a:stretch/>
        </p:blipFill>
        <p:spPr>
          <a:xfrm rot="16200000">
            <a:off x="4891982" y="929779"/>
            <a:ext cx="6053560" cy="515891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60" b="13594"/>
          <a:stretch/>
        </p:blipFill>
        <p:spPr>
          <a:xfrm rot="15962896">
            <a:off x="848465" y="2754739"/>
            <a:ext cx="3676468" cy="380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2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" t="3155" r="15678" b="-700"/>
          <a:stretch/>
        </p:blipFill>
        <p:spPr>
          <a:xfrm rot="5242819">
            <a:off x="3013903" y="958522"/>
            <a:ext cx="5817199" cy="524589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29" t="67614" r="34496" b="12784"/>
          <a:stretch/>
        </p:blipFill>
        <p:spPr>
          <a:xfrm rot="21341327">
            <a:off x="8686509" y="2830242"/>
            <a:ext cx="3385653" cy="331573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8" t="17359" r="11520" b="44905"/>
          <a:stretch/>
        </p:blipFill>
        <p:spPr>
          <a:xfrm>
            <a:off x="92598" y="2858947"/>
            <a:ext cx="3076759" cy="340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1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" t="4797" r="3935" b="2727"/>
          <a:stretch/>
        </p:blipFill>
        <p:spPr>
          <a:xfrm rot="21400094">
            <a:off x="626260" y="1350751"/>
            <a:ext cx="5084648" cy="461829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" t="18397" r="13919" b="14768"/>
          <a:stretch/>
        </p:blipFill>
        <p:spPr>
          <a:xfrm>
            <a:off x="6157733" y="1368112"/>
            <a:ext cx="5497974" cy="458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5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37" t="8900" r="10845" b="33531"/>
          <a:stretch/>
        </p:blipFill>
        <p:spPr>
          <a:xfrm rot="16200000">
            <a:off x="7509076" y="2427788"/>
            <a:ext cx="3443469" cy="535907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0" t="16258" r="12952" b="33541"/>
          <a:stretch/>
        </p:blipFill>
        <p:spPr>
          <a:xfrm>
            <a:off x="287433" y="234388"/>
            <a:ext cx="4703190" cy="252328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4" r="4403" b="2406"/>
          <a:stretch/>
        </p:blipFill>
        <p:spPr>
          <a:xfrm>
            <a:off x="287432" y="3102014"/>
            <a:ext cx="5361013" cy="3692325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" t="30042" b="42278"/>
          <a:stretch/>
        </p:blipFill>
        <p:spPr>
          <a:xfrm>
            <a:off x="5738840" y="107067"/>
            <a:ext cx="5006878" cy="311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2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" r="8187" b="11500"/>
          <a:stretch/>
        </p:blipFill>
        <p:spPr>
          <a:xfrm>
            <a:off x="8239951" y="1461306"/>
            <a:ext cx="3647249" cy="492502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2663" r="8572" b="2530"/>
          <a:stretch/>
        </p:blipFill>
        <p:spPr>
          <a:xfrm>
            <a:off x="3923206" y="1461306"/>
            <a:ext cx="4051139" cy="492502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" t="27002" r="15459" b="18910"/>
          <a:stretch/>
        </p:blipFill>
        <p:spPr>
          <a:xfrm>
            <a:off x="173621" y="1461306"/>
            <a:ext cx="3483979" cy="492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2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17" y="2476982"/>
            <a:ext cx="7847635" cy="398169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38896" y="416689"/>
            <a:ext cx="117251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 smtClean="0"/>
              <a:t>In tempi diversi la nostra attività si sarebbe svolta diversamente; avremmo cominciato sedendoci tutti nell’angolo della conversazione dopo l’appello e, dopo aver mangiato un biscottino, avremmo chiesto a tutti cosa fanno con il loro papà, cosa pensano, che regalo avrebbero voluto fargli… I disegni si sarebbero arricchiti di descrizioni, di parole e avrebbero preso più significato. Ora quella quotidianità ci manca, con difficoltà cerchiamo tutti di dare un senso a quello che ci sta capitando…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" t="11434" r="8858" b="17236"/>
          <a:stretch/>
        </p:blipFill>
        <p:spPr>
          <a:xfrm>
            <a:off x="8576840" y="2476982"/>
            <a:ext cx="3287210" cy="398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65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bg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6" t="58308" r="25755" b="16439"/>
          <a:stretch/>
        </p:blipFill>
        <p:spPr>
          <a:xfrm>
            <a:off x="3981692" y="2639027"/>
            <a:ext cx="7685590" cy="2337277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8206451" y="6041985"/>
            <a:ext cx="2594761" cy="38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accent6">
                    <a:lumMod val="50000"/>
                  </a:schemeClr>
                </a:solidFill>
              </a:rPr>
              <a:t>19 Marzo 2020</a:t>
            </a:r>
            <a:endParaRPr lang="it-IT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39838" y="664508"/>
            <a:ext cx="116209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b="1" dirty="0"/>
              <a:t>Manteniamo la leggerezza e il calore che traspare dai lavori dei bambini e guardiamo con fiducia al domani, ci piace e ci fa bene pensare che presto saremo tutti di nuovo a scuola, al </a:t>
            </a:r>
            <a:r>
              <a:rPr lang="it-IT" sz="2000" b="1" dirty="0" smtClean="0"/>
              <a:t>lavoro con responsabilità.</a:t>
            </a:r>
            <a:endParaRPr lang="it-IT" sz="2000" b="1" dirty="0"/>
          </a:p>
          <a:p>
            <a:pPr algn="ctr"/>
            <a:r>
              <a:rPr lang="it-IT" sz="2000" b="1" dirty="0"/>
              <a:t>Un forte abbraccio da tutte noi e auguri a tutti i PAPA’. </a:t>
            </a:r>
          </a:p>
        </p:txBody>
      </p:sp>
    </p:spTree>
    <p:extLst>
      <p:ext uri="{BB962C8B-B14F-4D97-AF65-F5344CB8AC3E}">
        <p14:creationId xmlns:p14="http://schemas.microsoft.com/office/powerpoint/2010/main" val="231035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"/>
          <a:stretch/>
        </p:blipFill>
        <p:spPr>
          <a:xfrm>
            <a:off x="793036" y="598731"/>
            <a:ext cx="5278056" cy="5116042"/>
          </a:xfrm>
          <a:prstGeom prst="rect">
            <a:avLst/>
          </a:prstGeom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-370050" y="5449425"/>
            <a:ext cx="11296549" cy="783221"/>
          </a:xfrm>
        </p:spPr>
        <p:txBody>
          <a:bodyPr>
            <a:normAutofit/>
          </a:bodyPr>
          <a:lstStyle/>
          <a:p>
            <a:pPr algn="ctr"/>
            <a:r>
              <a:rPr lang="it-IT" sz="2800" dirty="0" smtClean="0"/>
              <a:t>Affidiamo alle pagine di un libro i nostri migliori auguri</a:t>
            </a:r>
            <a:endParaRPr lang="it-IT" sz="28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0" r="1633" b="2390"/>
          <a:stretch/>
        </p:blipFill>
        <p:spPr>
          <a:xfrm>
            <a:off x="7488819" y="713607"/>
            <a:ext cx="4039565" cy="488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60" y="2013995"/>
            <a:ext cx="4246510" cy="432893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9962">
            <a:off x="5803458" y="1307939"/>
            <a:ext cx="5145510" cy="509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r="1250"/>
          <a:stretch>
            <a:fillRect/>
          </a:stretch>
        </p:blipFill>
        <p:spPr>
          <a:xfrm rot="16044089">
            <a:off x="772934" y="151284"/>
            <a:ext cx="5782655" cy="6877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5" t="3592" r="9700" b="17084"/>
          <a:stretch/>
        </p:blipFill>
        <p:spPr>
          <a:xfrm rot="21395443">
            <a:off x="7335215" y="1627816"/>
            <a:ext cx="4433104" cy="305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1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772" b="2311"/>
          <a:stretch/>
        </p:blipFill>
        <p:spPr>
          <a:xfrm rot="15858419">
            <a:off x="171229" y="1685769"/>
            <a:ext cx="5142907" cy="440382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14449" y="1209793"/>
            <a:ext cx="6186186" cy="490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2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0"/>
          <a:stretch/>
        </p:blipFill>
        <p:spPr>
          <a:xfrm rot="16874532">
            <a:off x="5513408" y="1277808"/>
            <a:ext cx="5787343" cy="458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214"/>
          <a:stretch/>
        </p:blipFill>
        <p:spPr>
          <a:xfrm rot="16200000">
            <a:off x="4753880" y="710514"/>
            <a:ext cx="5700172" cy="610902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 rot="21295926">
            <a:off x="9715501" y="4610397"/>
            <a:ext cx="279219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6600" b="1" cap="none" spc="50" dirty="0" smtClean="0">
                <a:ln w="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re</a:t>
            </a:r>
            <a:endParaRPr lang="it-IT" sz="6600" b="1" cap="none" spc="50" dirty="0">
              <a:ln w="0"/>
              <a:solidFill>
                <a:schemeClr val="accent5">
                  <a:lumMod val="60000"/>
                  <a:lumOff val="4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2" t="15775" r="9320" b="22516"/>
          <a:stretch/>
        </p:blipFill>
        <p:spPr>
          <a:xfrm rot="21405125">
            <a:off x="347118" y="2843563"/>
            <a:ext cx="3677528" cy="367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4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9579" y="1252536"/>
            <a:ext cx="5157784" cy="508159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24535">
            <a:off x="5786437" y="892698"/>
            <a:ext cx="6472240" cy="507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0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" r="6443"/>
          <a:stretch/>
        </p:blipFill>
        <p:spPr>
          <a:xfrm rot="4845864">
            <a:off x="5006794" y="369164"/>
            <a:ext cx="6017551" cy="6096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 rot="20889284">
            <a:off x="10996305" y="4153198"/>
            <a:ext cx="68640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66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</a:t>
            </a:r>
            <a:endParaRPr lang="it-IT" sz="6600" b="1" cap="none" spc="50" dirty="0">
              <a:ln w="0"/>
              <a:solidFill>
                <a:srgbClr val="0070C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415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llustrazione natura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40_TF03431377.potx" id="{4A9228DC-24B8-4FB6-B608-D7A41AA068FF}" vid="{DD4AB564-C0F8-40A4-819D-C47843D8BB03}"/>
    </a:ext>
  </a:extLst>
</a:theme>
</file>

<file path=ppt/theme/theme2.xml><?xml version="1.0" encoding="utf-8"?>
<a:theme xmlns:a="http://schemas.openxmlformats.org/drawingml/2006/main" name="Tema di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Presentazione a tema naturale, modello con paesaggio illustrato (widescreen)</Template>
  <TotalTime>662</TotalTime>
  <Words>190</Words>
  <Application>Microsoft Office PowerPoint</Application>
  <PresentationFormat>Widescreen</PresentationFormat>
  <Paragraphs>29</Paragraphs>
  <Slides>18</Slides>
  <Notes>17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1" baseType="lpstr">
      <vt:lpstr>Arial</vt:lpstr>
      <vt:lpstr>Segoe Print</vt:lpstr>
      <vt:lpstr>Illustrazione natura 16x9</vt:lpstr>
      <vt:lpstr>A tutti i papà</vt:lpstr>
      <vt:lpstr>Affidiamo alle pagine di un libro i nostri migliori auguri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tutti i papà</dc:title>
  <dc:creator>Raffaella</dc:creator>
  <cp:lastModifiedBy>Raffaella</cp:lastModifiedBy>
  <cp:revision>65</cp:revision>
  <dcterms:created xsi:type="dcterms:W3CDTF">2020-03-18T09:58:15Z</dcterms:created>
  <dcterms:modified xsi:type="dcterms:W3CDTF">2020-03-19T10:50:18Z</dcterms:modified>
</cp:coreProperties>
</file>